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sldIdLst>
    <p:sldId id="256" r:id="rId2"/>
    <p:sldId id="257" r:id="rId3"/>
    <p:sldId id="268" r:id="rId4"/>
    <p:sldId id="264" r:id="rId5"/>
    <p:sldId id="267" r:id="rId6"/>
    <p:sldId id="265" r:id="rId7"/>
    <p:sldId id="266" r:id="rId8"/>
    <p:sldId id="262" r:id="rId9"/>
    <p:sldId id="259" r:id="rId10"/>
    <p:sldId id="260" r:id="rId11"/>
    <p:sldId id="261" r:id="rId12"/>
    <p:sldId id="263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119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9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10T20:36:14.86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10T20:40:41.7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10T20:05:32.90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10T20:03:20.15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10T20:02:50.85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5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6244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42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0075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785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October 10, 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2981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08677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1749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546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207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October 10,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965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October 10, 2021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‹Nr.›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03489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8" r:id="rId7"/>
    <p:sldLayoutId id="2147483744" r:id="rId8"/>
    <p:sldLayoutId id="2147483745" r:id="rId9"/>
    <p:sldLayoutId id="2147483746" r:id="rId10"/>
    <p:sldLayoutId id="2147483747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7DA3C418-758E-4180-A5D0-8655D680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8C8EF06-5EC3-4883-AFAF-D74FF46550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135971" cy="687164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Grafik 8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CEFDC52F-A7A3-4DDF-8D0B-1C57A16EED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8" r="20700" b="1"/>
          <a:stretch/>
        </p:blipFill>
        <p:spPr>
          <a:xfrm>
            <a:off x="3584196" y="-1"/>
            <a:ext cx="8607807" cy="6871647"/>
          </a:xfrm>
          <a:custGeom>
            <a:avLst/>
            <a:gdLst/>
            <a:ahLst/>
            <a:cxnLst/>
            <a:rect l="l" t="t" r="r" b="b"/>
            <a:pathLst>
              <a:path w="8607807" h="6858000">
                <a:moveTo>
                  <a:pt x="8607807" y="0"/>
                </a:moveTo>
                <a:lnTo>
                  <a:pt x="8607807" y="6858000"/>
                </a:lnTo>
                <a:lnTo>
                  <a:pt x="2049693" y="6858000"/>
                </a:lnTo>
                <a:lnTo>
                  <a:pt x="1546051" y="6858000"/>
                </a:lnTo>
                <a:lnTo>
                  <a:pt x="1535751" y="6815348"/>
                </a:lnTo>
                <a:cubicBezTo>
                  <a:pt x="1530460" y="6761684"/>
                  <a:pt x="1515370" y="6604898"/>
                  <a:pt x="1514301" y="6536022"/>
                </a:cubicBezTo>
                <a:cubicBezTo>
                  <a:pt x="1518045" y="6478504"/>
                  <a:pt x="1528503" y="6437797"/>
                  <a:pt x="1529339" y="6402088"/>
                </a:cubicBezTo>
                <a:cubicBezTo>
                  <a:pt x="1525062" y="6346650"/>
                  <a:pt x="1502062" y="6294623"/>
                  <a:pt x="1493941" y="6256398"/>
                </a:cubicBezTo>
                <a:cubicBezTo>
                  <a:pt x="1502669" y="6241770"/>
                  <a:pt x="1469920" y="6187857"/>
                  <a:pt x="1480613" y="6172741"/>
                </a:cubicBezTo>
                <a:cubicBezTo>
                  <a:pt x="1481020" y="6152279"/>
                  <a:pt x="1458164" y="6048753"/>
                  <a:pt x="1443364" y="6006407"/>
                </a:cubicBezTo>
                <a:cubicBezTo>
                  <a:pt x="1426694" y="5958900"/>
                  <a:pt x="1390307" y="5908317"/>
                  <a:pt x="1380584" y="5887691"/>
                </a:cubicBezTo>
                <a:cubicBezTo>
                  <a:pt x="1370860" y="5867065"/>
                  <a:pt x="1392244" y="5909118"/>
                  <a:pt x="1385023" y="5882650"/>
                </a:cubicBezTo>
                <a:cubicBezTo>
                  <a:pt x="1377800" y="5856181"/>
                  <a:pt x="1345702" y="5759038"/>
                  <a:pt x="1337254" y="5728879"/>
                </a:cubicBezTo>
                <a:cubicBezTo>
                  <a:pt x="1353956" y="5727462"/>
                  <a:pt x="1323673" y="5710676"/>
                  <a:pt x="1334321" y="5701696"/>
                </a:cubicBezTo>
                <a:cubicBezTo>
                  <a:pt x="1343675" y="5695367"/>
                  <a:pt x="1336672" y="5688797"/>
                  <a:pt x="1335877" y="5681564"/>
                </a:cubicBezTo>
                <a:cubicBezTo>
                  <a:pt x="1343201" y="5672524"/>
                  <a:pt x="1329617" y="5640839"/>
                  <a:pt x="1319978" y="5632219"/>
                </a:cubicBezTo>
                <a:cubicBezTo>
                  <a:pt x="1286551" y="5611011"/>
                  <a:pt x="1310947" y="5568721"/>
                  <a:pt x="1285321" y="5551224"/>
                </a:cubicBezTo>
                <a:cubicBezTo>
                  <a:pt x="1281540" y="5545203"/>
                  <a:pt x="1279983" y="5539432"/>
                  <a:pt x="1279815" y="5533855"/>
                </a:cubicBezTo>
                <a:lnTo>
                  <a:pt x="1282507" y="5518422"/>
                </a:lnTo>
                <a:lnTo>
                  <a:pt x="1289604" y="5514404"/>
                </a:lnTo>
                <a:lnTo>
                  <a:pt x="1287766" y="5504772"/>
                </a:lnTo>
                <a:lnTo>
                  <a:pt x="1288829" y="5502102"/>
                </a:lnTo>
                <a:cubicBezTo>
                  <a:pt x="1290896" y="5497007"/>
                  <a:pt x="1292688" y="5491968"/>
                  <a:pt x="1293373" y="5486914"/>
                </a:cubicBezTo>
                <a:cubicBezTo>
                  <a:pt x="1288690" y="5472938"/>
                  <a:pt x="1272696" y="5448436"/>
                  <a:pt x="1260736" y="5418245"/>
                </a:cubicBezTo>
                <a:cubicBezTo>
                  <a:pt x="1238579" y="5385699"/>
                  <a:pt x="1238884" y="5340972"/>
                  <a:pt x="1221610" y="5305770"/>
                </a:cubicBezTo>
                <a:lnTo>
                  <a:pt x="1216099" y="5298785"/>
                </a:lnTo>
                <a:lnTo>
                  <a:pt x="1217278" y="5268992"/>
                </a:lnTo>
                <a:cubicBezTo>
                  <a:pt x="1221588" y="5263843"/>
                  <a:pt x="1222716" y="5256480"/>
                  <a:pt x="1218469" y="5250149"/>
                </a:cubicBezTo>
                <a:lnTo>
                  <a:pt x="1206220" y="5142322"/>
                </a:lnTo>
                <a:cubicBezTo>
                  <a:pt x="1205294" y="5106716"/>
                  <a:pt x="1196908" y="5091595"/>
                  <a:pt x="1212921" y="5036513"/>
                </a:cubicBezTo>
                <a:cubicBezTo>
                  <a:pt x="1234138" y="4978012"/>
                  <a:pt x="1204801" y="4893378"/>
                  <a:pt x="1212183" y="4827738"/>
                </a:cubicBezTo>
                <a:cubicBezTo>
                  <a:pt x="1183151" y="4792886"/>
                  <a:pt x="1209228" y="4811487"/>
                  <a:pt x="1202048" y="4774693"/>
                </a:cubicBezTo>
                <a:cubicBezTo>
                  <a:pt x="1202483" y="4751423"/>
                  <a:pt x="1202919" y="4728152"/>
                  <a:pt x="1203354" y="4704882"/>
                </a:cubicBezTo>
                <a:lnTo>
                  <a:pt x="1201502" y="4691500"/>
                </a:lnTo>
                <a:lnTo>
                  <a:pt x="1194919" y="4687895"/>
                </a:lnTo>
                <a:lnTo>
                  <a:pt x="1187792" y="4667873"/>
                </a:lnTo>
                <a:cubicBezTo>
                  <a:pt x="1186060" y="4660351"/>
                  <a:pt x="1185291" y="4652220"/>
                  <a:pt x="1186080" y="4643189"/>
                </a:cubicBezTo>
                <a:cubicBezTo>
                  <a:pt x="1199189" y="4613276"/>
                  <a:pt x="1167081" y="4562691"/>
                  <a:pt x="1184722" y="4525834"/>
                </a:cubicBezTo>
                <a:cubicBezTo>
                  <a:pt x="1182407" y="4490142"/>
                  <a:pt x="1175424" y="4451369"/>
                  <a:pt x="1172188" y="4429037"/>
                </a:cubicBezTo>
                <a:cubicBezTo>
                  <a:pt x="1161331" y="4419671"/>
                  <a:pt x="1178123" y="4389539"/>
                  <a:pt x="1165306" y="4391841"/>
                </a:cubicBezTo>
                <a:cubicBezTo>
                  <a:pt x="1171061" y="4381101"/>
                  <a:pt x="1173552" y="4338138"/>
                  <a:pt x="1168602" y="4327040"/>
                </a:cubicBezTo>
                <a:lnTo>
                  <a:pt x="1178384" y="4271714"/>
                </a:lnTo>
                <a:lnTo>
                  <a:pt x="1177294" y="4266170"/>
                </a:lnTo>
                <a:cubicBezTo>
                  <a:pt x="1177138" y="4260404"/>
                  <a:pt x="1177520" y="4242660"/>
                  <a:pt x="1177448" y="4237120"/>
                </a:cubicBezTo>
                <a:cubicBezTo>
                  <a:pt x="1177252" y="4235726"/>
                  <a:pt x="1177058" y="4234331"/>
                  <a:pt x="1176863" y="4232937"/>
                </a:cubicBezTo>
                <a:lnTo>
                  <a:pt x="1162386" y="4198811"/>
                </a:lnTo>
                <a:cubicBezTo>
                  <a:pt x="1162950" y="4194190"/>
                  <a:pt x="1174655" y="4191224"/>
                  <a:pt x="1174343" y="4184054"/>
                </a:cubicBezTo>
                <a:lnTo>
                  <a:pt x="1160516" y="4155792"/>
                </a:lnTo>
                <a:lnTo>
                  <a:pt x="1161365" y="4150364"/>
                </a:lnTo>
                <a:lnTo>
                  <a:pt x="1144878" y="4068165"/>
                </a:lnTo>
                <a:lnTo>
                  <a:pt x="1123687" y="3997737"/>
                </a:lnTo>
                <a:lnTo>
                  <a:pt x="1096720" y="3746801"/>
                </a:lnTo>
                <a:cubicBezTo>
                  <a:pt x="1083618" y="3632695"/>
                  <a:pt x="1064313" y="3629437"/>
                  <a:pt x="1047682" y="3510652"/>
                </a:cubicBezTo>
                <a:cubicBezTo>
                  <a:pt x="1048550" y="3470281"/>
                  <a:pt x="1049418" y="3429910"/>
                  <a:pt x="1050285" y="3389539"/>
                </a:cubicBezTo>
                <a:lnTo>
                  <a:pt x="1030166" y="3314219"/>
                </a:lnTo>
                <a:lnTo>
                  <a:pt x="1034128" y="3253967"/>
                </a:lnTo>
                <a:lnTo>
                  <a:pt x="1007751" y="3192563"/>
                </a:lnTo>
                <a:cubicBezTo>
                  <a:pt x="1003323" y="3186732"/>
                  <a:pt x="1001150" y="3181063"/>
                  <a:pt x="1000384" y="3175520"/>
                </a:cubicBezTo>
                <a:cubicBezTo>
                  <a:pt x="1000734" y="3170366"/>
                  <a:pt x="1001085" y="3165212"/>
                  <a:pt x="1001435" y="3160058"/>
                </a:cubicBezTo>
                <a:lnTo>
                  <a:pt x="968918" y="3106456"/>
                </a:lnTo>
                <a:cubicBezTo>
                  <a:pt x="957125" y="3086347"/>
                  <a:pt x="955617" y="3059144"/>
                  <a:pt x="934483" y="3025607"/>
                </a:cubicBezTo>
                <a:cubicBezTo>
                  <a:pt x="914631" y="2991085"/>
                  <a:pt x="908933" y="2999692"/>
                  <a:pt x="879229" y="2942341"/>
                </a:cubicBezTo>
                <a:cubicBezTo>
                  <a:pt x="850845" y="2891400"/>
                  <a:pt x="820829" y="2801223"/>
                  <a:pt x="798666" y="2755714"/>
                </a:cubicBezTo>
                <a:cubicBezTo>
                  <a:pt x="773970" y="2709171"/>
                  <a:pt x="758278" y="2710053"/>
                  <a:pt x="746962" y="2689587"/>
                </a:cubicBezTo>
                <a:lnTo>
                  <a:pt x="712796" y="2609586"/>
                </a:lnTo>
                <a:lnTo>
                  <a:pt x="697701" y="2594856"/>
                </a:lnTo>
                <a:cubicBezTo>
                  <a:pt x="697743" y="2593626"/>
                  <a:pt x="697784" y="2592396"/>
                  <a:pt x="697823" y="2591165"/>
                </a:cubicBezTo>
                <a:lnTo>
                  <a:pt x="679645" y="2567493"/>
                </a:lnTo>
                <a:lnTo>
                  <a:pt x="680789" y="2566723"/>
                </a:lnTo>
                <a:cubicBezTo>
                  <a:pt x="682946" y="2564457"/>
                  <a:pt x="683757" y="2561765"/>
                  <a:pt x="681771" y="2558109"/>
                </a:cubicBezTo>
                <a:cubicBezTo>
                  <a:pt x="705290" y="2557210"/>
                  <a:pt x="688388" y="2553357"/>
                  <a:pt x="680456" y="2542663"/>
                </a:cubicBezTo>
                <a:cubicBezTo>
                  <a:pt x="679482" y="2529115"/>
                  <a:pt x="677183" y="2488664"/>
                  <a:pt x="675922" y="2476820"/>
                </a:cubicBezTo>
                <a:lnTo>
                  <a:pt x="672894" y="2471591"/>
                </a:lnTo>
                <a:lnTo>
                  <a:pt x="673143" y="2471379"/>
                </a:lnTo>
                <a:cubicBezTo>
                  <a:pt x="673152" y="2470017"/>
                  <a:pt x="672405" y="2468214"/>
                  <a:pt x="670567" y="2465654"/>
                </a:cubicBezTo>
                <a:lnTo>
                  <a:pt x="667369" y="2462052"/>
                </a:lnTo>
                <a:lnTo>
                  <a:pt x="661495" y="2451906"/>
                </a:lnTo>
                <a:cubicBezTo>
                  <a:pt x="661510" y="2450510"/>
                  <a:pt x="661525" y="2449113"/>
                  <a:pt x="661540" y="2447717"/>
                </a:cubicBezTo>
                <a:lnTo>
                  <a:pt x="664540" y="2445047"/>
                </a:lnTo>
                <a:lnTo>
                  <a:pt x="663581" y="2444265"/>
                </a:lnTo>
                <a:cubicBezTo>
                  <a:pt x="653014" y="2439598"/>
                  <a:pt x="642406" y="2441014"/>
                  <a:pt x="663129" y="2421760"/>
                </a:cubicBezTo>
                <a:cubicBezTo>
                  <a:pt x="643271" y="2409372"/>
                  <a:pt x="657229" y="2399993"/>
                  <a:pt x="650205" y="2375201"/>
                </a:cubicBezTo>
                <a:cubicBezTo>
                  <a:pt x="634911" y="2369643"/>
                  <a:pt x="634260" y="2360648"/>
                  <a:pt x="638008" y="2350147"/>
                </a:cubicBezTo>
                <a:cubicBezTo>
                  <a:pt x="621083" y="2329939"/>
                  <a:pt x="620949" y="2305558"/>
                  <a:pt x="609851" y="2279762"/>
                </a:cubicBezTo>
                <a:lnTo>
                  <a:pt x="585585" y="2151458"/>
                </a:lnTo>
                <a:lnTo>
                  <a:pt x="581391" y="2148616"/>
                </a:lnTo>
                <a:cubicBezTo>
                  <a:pt x="578821" y="2146496"/>
                  <a:pt x="577525" y="2144881"/>
                  <a:pt x="577083" y="2143541"/>
                </a:cubicBezTo>
                <a:lnTo>
                  <a:pt x="577251" y="2143279"/>
                </a:lnTo>
                <a:lnTo>
                  <a:pt x="546845" y="2081459"/>
                </a:lnTo>
                <a:cubicBezTo>
                  <a:pt x="538270" y="2069798"/>
                  <a:pt x="486356" y="1952009"/>
                  <a:pt x="470837" y="1927526"/>
                </a:cubicBezTo>
                <a:lnTo>
                  <a:pt x="428154" y="1653876"/>
                </a:lnTo>
                <a:lnTo>
                  <a:pt x="392797" y="1507176"/>
                </a:lnTo>
                <a:cubicBezTo>
                  <a:pt x="380165" y="1501458"/>
                  <a:pt x="369910" y="1448213"/>
                  <a:pt x="372847" y="1437646"/>
                </a:cubicBezTo>
                <a:cubicBezTo>
                  <a:pt x="369015" y="1430935"/>
                  <a:pt x="338503" y="1373479"/>
                  <a:pt x="344479" y="1364974"/>
                </a:cubicBezTo>
                <a:cubicBezTo>
                  <a:pt x="332264" y="1339484"/>
                  <a:pt x="321736" y="1307918"/>
                  <a:pt x="299558" y="1284709"/>
                </a:cubicBezTo>
                <a:cubicBezTo>
                  <a:pt x="277380" y="1261500"/>
                  <a:pt x="259203" y="1267387"/>
                  <a:pt x="243216" y="1246922"/>
                </a:cubicBezTo>
                <a:cubicBezTo>
                  <a:pt x="227230" y="1226457"/>
                  <a:pt x="218454" y="1164523"/>
                  <a:pt x="203639" y="1161920"/>
                </a:cubicBezTo>
                <a:cubicBezTo>
                  <a:pt x="192352" y="1142649"/>
                  <a:pt x="198158" y="1131546"/>
                  <a:pt x="169195" y="1085737"/>
                </a:cubicBezTo>
                <a:cubicBezTo>
                  <a:pt x="139228" y="1000958"/>
                  <a:pt x="140891" y="967704"/>
                  <a:pt x="98775" y="908263"/>
                </a:cubicBezTo>
                <a:cubicBezTo>
                  <a:pt x="45025" y="829417"/>
                  <a:pt x="34038" y="815844"/>
                  <a:pt x="43820" y="711217"/>
                </a:cubicBezTo>
                <a:cubicBezTo>
                  <a:pt x="34816" y="658186"/>
                  <a:pt x="43273" y="612368"/>
                  <a:pt x="44748" y="590072"/>
                </a:cubicBezTo>
                <a:lnTo>
                  <a:pt x="36767" y="545639"/>
                </a:lnTo>
                <a:cubicBezTo>
                  <a:pt x="36093" y="527311"/>
                  <a:pt x="35418" y="508983"/>
                  <a:pt x="34744" y="490655"/>
                </a:cubicBezTo>
                <a:cubicBezTo>
                  <a:pt x="34670" y="457530"/>
                  <a:pt x="29296" y="472114"/>
                  <a:pt x="29222" y="438989"/>
                </a:cubicBezTo>
                <a:cubicBezTo>
                  <a:pt x="29152" y="438889"/>
                  <a:pt x="2578" y="396379"/>
                  <a:pt x="2507" y="396276"/>
                </a:cubicBezTo>
                <a:cubicBezTo>
                  <a:pt x="-7796" y="384713"/>
                  <a:pt x="17492" y="336163"/>
                  <a:pt x="9810" y="316602"/>
                </a:cubicBezTo>
                <a:lnTo>
                  <a:pt x="25323" y="268307"/>
                </a:lnTo>
                <a:cubicBezTo>
                  <a:pt x="20582" y="240926"/>
                  <a:pt x="55391" y="238035"/>
                  <a:pt x="50278" y="194719"/>
                </a:cubicBezTo>
                <a:cubicBezTo>
                  <a:pt x="49891" y="157325"/>
                  <a:pt x="41873" y="124589"/>
                  <a:pt x="47653" y="93227"/>
                </a:cubicBezTo>
                <a:cubicBezTo>
                  <a:pt x="41389" y="80085"/>
                  <a:pt x="38874" y="67855"/>
                  <a:pt x="48323" y="56555"/>
                </a:cubicBezTo>
                <a:cubicBezTo>
                  <a:pt x="46028" y="30289"/>
                  <a:pt x="37896" y="18621"/>
                  <a:pt x="38423" y="5312"/>
                </a:cubicBezTo>
                <a:lnTo>
                  <a:pt x="39875" y="1"/>
                </a:ln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4DF4184-EB3F-41C9-BB97-61386CD67D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4307" y="2906973"/>
            <a:ext cx="3639828" cy="2640247"/>
          </a:xfrm>
        </p:spPr>
        <p:txBody>
          <a:bodyPr>
            <a:normAutofit/>
          </a:bodyPr>
          <a:lstStyle/>
          <a:p>
            <a:pPr algn="l"/>
            <a:r>
              <a:rPr lang="de-AT" dirty="0"/>
              <a:t>SAMORA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690CC6D-49F7-469B-920A-FC5091212F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4305" y="5676900"/>
            <a:ext cx="3439235" cy="955315"/>
          </a:xfrm>
        </p:spPr>
        <p:txBody>
          <a:bodyPr>
            <a:normAutofit/>
          </a:bodyPr>
          <a:lstStyle/>
          <a:p>
            <a:pPr algn="l"/>
            <a:r>
              <a:rPr lang="de-AT" dirty="0" err="1"/>
              <a:t>Kaar</a:t>
            </a:r>
            <a:r>
              <a:rPr lang="de-AT" dirty="0"/>
              <a:t> – Reinhart - Steiger</a:t>
            </a:r>
          </a:p>
        </p:txBody>
      </p:sp>
    </p:spTree>
    <p:extLst>
      <p:ext uri="{BB962C8B-B14F-4D97-AF65-F5344CB8AC3E}">
        <p14:creationId xmlns:p14="http://schemas.microsoft.com/office/powerpoint/2010/main" val="790343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09C0ABC-E6E5-48A3-A2B1-9B1C461B5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5755341"/>
            <a:ext cx="10160000" cy="8845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/>
              <a:t>Dorf</a:t>
            </a:r>
          </a:p>
        </p:txBody>
      </p:sp>
      <p:pic>
        <p:nvPicPr>
          <p:cNvPr id="5" name="Inhaltsplatzhalter 4" descr="Ein Bild, das Baum, draußen, Gras, Gebäude enthält.&#10;&#10;Automatisch generierte Beschreibung">
            <a:extLst>
              <a:ext uri="{FF2B5EF4-FFF2-40B4-BE49-F238E27FC236}">
                <a16:creationId xmlns:a16="http://schemas.microsoft.com/office/drawing/2014/main" id="{23F59A2A-F0EC-4D1F-9881-DC235F5AFA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2" b="1037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243150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E91F5CA-B392-444C-88E3-BF5BAAEBDE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59807F-B6FA-44D3-9A53-C55B6B568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80681"/>
            <a:ext cx="12192000" cy="2777318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5C52EDD-2703-4367-B56B-7710F1CCB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000" y="5755341"/>
            <a:ext cx="10160000" cy="8845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/>
              <a:t>Baum</a:t>
            </a:r>
          </a:p>
        </p:txBody>
      </p:sp>
      <p:pic>
        <p:nvPicPr>
          <p:cNvPr id="5" name="Grafik 4" descr="Ein Bild, das Baum, draußen, Pflanze, Berieselungssystem enthält.&#10;&#10;Automatisch generierte Beschreibung">
            <a:extLst>
              <a:ext uri="{FF2B5EF4-FFF2-40B4-BE49-F238E27FC236}">
                <a16:creationId xmlns:a16="http://schemas.microsoft.com/office/drawing/2014/main" id="{2294EA20-0EE6-40C6-8EB8-1D6495545D6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5" b="9261"/>
          <a:stretch/>
        </p:blipFill>
        <p:spPr>
          <a:xfrm>
            <a:off x="20" y="10"/>
            <a:ext cx="12191979" cy="5886523"/>
          </a:xfrm>
          <a:custGeom>
            <a:avLst/>
            <a:gdLst/>
            <a:ahLst/>
            <a:cxnLst/>
            <a:rect l="l" t="t" r="r" b="b"/>
            <a:pathLst>
              <a:path w="12191999" h="5886533">
                <a:moveTo>
                  <a:pt x="4721173" y="4907914"/>
                </a:moveTo>
                <a:lnTo>
                  <a:pt x="4722109" y="4908125"/>
                </a:lnTo>
                <a:cubicBezTo>
                  <a:pt x="4721143" y="4908767"/>
                  <a:pt x="4718263" y="4909373"/>
                  <a:pt x="4717199" y="4909396"/>
                </a:cubicBezTo>
                <a:close/>
                <a:moveTo>
                  <a:pt x="0" y="0"/>
                </a:moveTo>
                <a:lnTo>
                  <a:pt x="12191999" y="0"/>
                </a:lnTo>
                <a:lnTo>
                  <a:pt x="12191999" y="5751311"/>
                </a:lnTo>
                <a:lnTo>
                  <a:pt x="12140860" y="5770509"/>
                </a:lnTo>
                <a:cubicBezTo>
                  <a:pt x="12126656" y="5772723"/>
                  <a:pt x="12093589" y="5827925"/>
                  <a:pt x="12080161" y="5826358"/>
                </a:cubicBezTo>
                <a:cubicBezTo>
                  <a:pt x="11978188" y="5850511"/>
                  <a:pt x="11967361" y="5873564"/>
                  <a:pt x="11917885" y="5861578"/>
                </a:cubicBezTo>
                <a:cubicBezTo>
                  <a:pt x="11872779" y="5859863"/>
                  <a:pt x="11928861" y="5896778"/>
                  <a:pt x="11894610" y="5883738"/>
                </a:cubicBezTo>
                <a:cubicBezTo>
                  <a:pt x="11860359" y="5870698"/>
                  <a:pt x="11736091" y="5807232"/>
                  <a:pt x="11712379" y="5783337"/>
                </a:cubicBezTo>
                <a:cubicBezTo>
                  <a:pt x="11688667" y="5759442"/>
                  <a:pt x="11627912" y="5782933"/>
                  <a:pt x="11585366" y="5740371"/>
                </a:cubicBezTo>
                <a:lnTo>
                  <a:pt x="11516470" y="5663679"/>
                </a:lnTo>
                <a:cubicBezTo>
                  <a:pt x="11468274" y="5661847"/>
                  <a:pt x="11507335" y="5626593"/>
                  <a:pt x="11462692" y="5610127"/>
                </a:cubicBezTo>
                <a:cubicBezTo>
                  <a:pt x="11417567" y="5608500"/>
                  <a:pt x="11408021" y="5556613"/>
                  <a:pt x="11369712" y="5548654"/>
                </a:cubicBezTo>
                <a:cubicBezTo>
                  <a:pt x="11354317" y="5554704"/>
                  <a:pt x="11288328" y="5499810"/>
                  <a:pt x="11273969" y="5488986"/>
                </a:cubicBezTo>
                <a:cubicBezTo>
                  <a:pt x="11231913" y="5490378"/>
                  <a:pt x="11221973" y="5480544"/>
                  <a:pt x="11195084" y="5467967"/>
                </a:cubicBezTo>
                <a:cubicBezTo>
                  <a:pt x="11164086" y="5497749"/>
                  <a:pt x="11171649" y="5471790"/>
                  <a:pt x="11143408" y="5468614"/>
                </a:cubicBezTo>
                <a:cubicBezTo>
                  <a:pt x="11125906" y="5464975"/>
                  <a:pt x="11102603" y="5460835"/>
                  <a:pt x="11085935" y="5459365"/>
                </a:cubicBezTo>
                <a:cubicBezTo>
                  <a:pt x="11057493" y="5459661"/>
                  <a:pt x="11029906" y="5441496"/>
                  <a:pt x="11030953" y="5456484"/>
                </a:cubicBezTo>
                <a:cubicBezTo>
                  <a:pt x="11007784" y="5459001"/>
                  <a:pt x="10982005" y="5463178"/>
                  <a:pt x="10951060" y="5461240"/>
                </a:cubicBezTo>
                <a:cubicBezTo>
                  <a:pt x="10885365" y="5424406"/>
                  <a:pt x="10915288" y="5460968"/>
                  <a:pt x="10857721" y="5448157"/>
                </a:cubicBezTo>
                <a:cubicBezTo>
                  <a:pt x="10806646" y="5435790"/>
                  <a:pt x="10707075" y="5402712"/>
                  <a:pt x="10644616" y="5387039"/>
                </a:cubicBezTo>
                <a:cubicBezTo>
                  <a:pt x="10616446" y="5382224"/>
                  <a:pt x="10558603" y="5371613"/>
                  <a:pt x="10519277" y="5366793"/>
                </a:cubicBezTo>
                <a:cubicBezTo>
                  <a:pt x="10495461" y="5368312"/>
                  <a:pt x="10473830" y="5354868"/>
                  <a:pt x="10445981" y="5364735"/>
                </a:cubicBezTo>
                <a:cubicBezTo>
                  <a:pt x="10436536" y="5368773"/>
                  <a:pt x="10409281" y="5367966"/>
                  <a:pt x="10383865" y="5360888"/>
                </a:cubicBezTo>
                <a:cubicBezTo>
                  <a:pt x="10374827" y="5369095"/>
                  <a:pt x="10347864" y="5360432"/>
                  <a:pt x="10336852" y="5360277"/>
                </a:cubicBezTo>
                <a:cubicBezTo>
                  <a:pt x="10323586" y="5366987"/>
                  <a:pt x="10274741" y="5357921"/>
                  <a:pt x="10261098" y="5350526"/>
                </a:cubicBezTo>
                <a:lnTo>
                  <a:pt x="10126497" y="5339011"/>
                </a:lnTo>
                <a:lnTo>
                  <a:pt x="10082166" y="5336916"/>
                </a:lnTo>
                <a:cubicBezTo>
                  <a:pt x="10074567" y="5338985"/>
                  <a:pt x="10046860" y="5337657"/>
                  <a:pt x="10039237" y="5338580"/>
                </a:cubicBezTo>
                <a:cubicBezTo>
                  <a:pt x="9998458" y="5328479"/>
                  <a:pt x="9984394" y="5327989"/>
                  <a:pt x="9960016" y="5323065"/>
                </a:cubicBezTo>
                <a:cubicBezTo>
                  <a:pt x="9918980" y="5322923"/>
                  <a:pt x="9888741" y="5326122"/>
                  <a:pt x="9847789" y="5316297"/>
                </a:cubicBezTo>
                <a:lnTo>
                  <a:pt x="9728306" y="5296090"/>
                </a:lnTo>
                <a:cubicBezTo>
                  <a:pt x="9675056" y="5305676"/>
                  <a:pt x="9602035" y="5297282"/>
                  <a:pt x="9584504" y="5284670"/>
                </a:cubicBezTo>
                <a:cubicBezTo>
                  <a:pt x="9518952" y="5270394"/>
                  <a:pt x="9415429" y="5244268"/>
                  <a:pt x="9343049" y="5238968"/>
                </a:cubicBezTo>
                <a:lnTo>
                  <a:pt x="9231367" y="5187063"/>
                </a:lnTo>
                <a:lnTo>
                  <a:pt x="9194807" y="5176984"/>
                </a:lnTo>
                <a:lnTo>
                  <a:pt x="9189243" y="5167745"/>
                </a:lnTo>
                <a:lnTo>
                  <a:pt x="9151229" y="5156543"/>
                </a:lnTo>
                <a:lnTo>
                  <a:pt x="9150207" y="5157608"/>
                </a:lnTo>
                <a:cubicBezTo>
                  <a:pt x="9147045" y="5159739"/>
                  <a:pt x="9143081" y="5160831"/>
                  <a:pt x="9137315" y="5159777"/>
                </a:cubicBezTo>
                <a:cubicBezTo>
                  <a:pt x="9138862" y="5179261"/>
                  <a:pt x="9130952" y="5165972"/>
                  <a:pt x="9113809" y="5161143"/>
                </a:cubicBezTo>
                <a:cubicBezTo>
                  <a:pt x="9112388" y="5190326"/>
                  <a:pt x="9068114" y="5155892"/>
                  <a:pt x="9053450" y="5169457"/>
                </a:cubicBezTo>
                <a:lnTo>
                  <a:pt x="9005483" y="5166172"/>
                </a:lnTo>
                <a:lnTo>
                  <a:pt x="9005198" y="5166412"/>
                </a:lnTo>
                <a:cubicBezTo>
                  <a:pt x="9003143" y="5166632"/>
                  <a:pt x="9000324" y="5166304"/>
                  <a:pt x="8996229" y="5165201"/>
                </a:cubicBezTo>
                <a:lnTo>
                  <a:pt x="8990391" y="5163140"/>
                </a:lnTo>
                <a:lnTo>
                  <a:pt x="8974334" y="5159914"/>
                </a:lnTo>
                <a:lnTo>
                  <a:pt x="8968008" y="5160614"/>
                </a:lnTo>
                <a:lnTo>
                  <a:pt x="8963045" y="5162839"/>
                </a:lnTo>
                <a:cubicBezTo>
                  <a:pt x="8954690" y="5154888"/>
                  <a:pt x="8955517" y="5145940"/>
                  <a:pt x="8928985" y="5166027"/>
                </a:cubicBezTo>
                <a:cubicBezTo>
                  <a:pt x="8898031" y="5165007"/>
                  <a:pt x="8789300" y="5150352"/>
                  <a:pt x="8752441" y="5146795"/>
                </a:cubicBezTo>
                <a:cubicBezTo>
                  <a:pt x="8719819" y="5136075"/>
                  <a:pt x="8748194" y="5149736"/>
                  <a:pt x="8707844" y="5144694"/>
                </a:cubicBezTo>
                <a:cubicBezTo>
                  <a:pt x="8671606" y="5125159"/>
                  <a:pt x="8639142" y="5141599"/>
                  <a:pt x="8596068" y="5136122"/>
                </a:cubicBezTo>
                <a:lnTo>
                  <a:pt x="8525227" y="5150964"/>
                </a:lnTo>
                <a:lnTo>
                  <a:pt x="8510980" y="5145049"/>
                </a:lnTo>
                <a:lnTo>
                  <a:pt x="8506164" y="5142048"/>
                </a:lnTo>
                <a:cubicBezTo>
                  <a:pt x="8502646" y="5140271"/>
                  <a:pt x="8500045" y="5139460"/>
                  <a:pt x="8497965" y="5139310"/>
                </a:cubicBezTo>
                <a:lnTo>
                  <a:pt x="8497591" y="5139489"/>
                </a:lnTo>
                <a:lnTo>
                  <a:pt x="8490246" y="5136439"/>
                </a:lnTo>
                <a:lnTo>
                  <a:pt x="8367179" y="5122397"/>
                </a:lnTo>
                <a:cubicBezTo>
                  <a:pt x="8362021" y="5120372"/>
                  <a:pt x="8357730" y="5120720"/>
                  <a:pt x="8353796" y="5122203"/>
                </a:cubicBezTo>
                <a:lnTo>
                  <a:pt x="8352369" y="5123043"/>
                </a:lnTo>
                <a:lnTo>
                  <a:pt x="8320101" y="5105625"/>
                </a:lnTo>
                <a:lnTo>
                  <a:pt x="8314429" y="5105299"/>
                </a:lnTo>
                <a:lnTo>
                  <a:pt x="8295170" y="5091404"/>
                </a:lnTo>
                <a:lnTo>
                  <a:pt x="8284273" y="5085581"/>
                </a:lnTo>
                <a:lnTo>
                  <a:pt x="8283146" y="5081138"/>
                </a:lnTo>
                <a:cubicBezTo>
                  <a:pt x="8280842" y="5077893"/>
                  <a:pt x="8276148" y="5075245"/>
                  <a:pt x="8266072" y="5073963"/>
                </a:cubicBezTo>
                <a:lnTo>
                  <a:pt x="8263373" y="5074193"/>
                </a:lnTo>
                <a:lnTo>
                  <a:pt x="8252030" y="5064350"/>
                </a:lnTo>
                <a:cubicBezTo>
                  <a:pt x="8248856" y="5060500"/>
                  <a:pt x="8246644" y="5056218"/>
                  <a:pt x="8245831" y="5051358"/>
                </a:cubicBezTo>
                <a:cubicBezTo>
                  <a:pt x="8181824" y="5054265"/>
                  <a:pt x="8147127" y="5020143"/>
                  <a:pt x="8090268" y="5005197"/>
                </a:cubicBezTo>
                <a:cubicBezTo>
                  <a:pt x="8025464" y="4982055"/>
                  <a:pt x="7967067" y="4960819"/>
                  <a:pt x="7905404" y="4963224"/>
                </a:cubicBezTo>
                <a:cubicBezTo>
                  <a:pt x="7835116" y="4948312"/>
                  <a:pt x="7780962" y="4946081"/>
                  <a:pt x="7718741" y="4937509"/>
                </a:cubicBezTo>
                <a:lnTo>
                  <a:pt x="7614343" y="4940980"/>
                </a:lnTo>
                <a:lnTo>
                  <a:pt x="7527539" y="4935152"/>
                </a:lnTo>
                <a:lnTo>
                  <a:pt x="7519567" y="4932599"/>
                </a:lnTo>
                <a:cubicBezTo>
                  <a:pt x="7513989" y="4931260"/>
                  <a:pt x="7510169" y="4930910"/>
                  <a:pt x="7507408" y="4931264"/>
                </a:cubicBezTo>
                <a:lnTo>
                  <a:pt x="7507036" y="4931591"/>
                </a:lnTo>
                <a:lnTo>
                  <a:pt x="7495791" y="4929639"/>
                </a:lnTo>
                <a:cubicBezTo>
                  <a:pt x="7476982" y="4925521"/>
                  <a:pt x="7422524" y="4942937"/>
                  <a:pt x="7405387" y="4937744"/>
                </a:cubicBezTo>
                <a:cubicBezTo>
                  <a:pt x="7374785" y="4940694"/>
                  <a:pt x="7333986" y="4941799"/>
                  <a:pt x="7312176" y="4947339"/>
                </a:cubicBezTo>
                <a:lnTo>
                  <a:pt x="7310849" y="4948781"/>
                </a:lnTo>
                <a:lnTo>
                  <a:pt x="7218556" y="4923532"/>
                </a:lnTo>
                <a:lnTo>
                  <a:pt x="7201098" y="4918982"/>
                </a:lnTo>
                <a:lnTo>
                  <a:pt x="7197000" y="4913624"/>
                </a:lnTo>
                <a:cubicBezTo>
                  <a:pt x="7192108" y="4910101"/>
                  <a:pt x="7184502" y="4907962"/>
                  <a:pt x="7170804" y="4908976"/>
                </a:cubicBezTo>
                <a:lnTo>
                  <a:pt x="7096984" y="4896748"/>
                </a:lnTo>
                <a:cubicBezTo>
                  <a:pt x="7061144" y="4895770"/>
                  <a:pt x="7050185" y="4894793"/>
                  <a:pt x="7018492" y="4897122"/>
                </a:cubicBezTo>
                <a:cubicBezTo>
                  <a:pt x="6937524" y="4886184"/>
                  <a:pt x="6943641" y="4862018"/>
                  <a:pt x="6904142" y="4867616"/>
                </a:cubicBezTo>
                <a:cubicBezTo>
                  <a:pt x="6871918" y="4872824"/>
                  <a:pt x="6787985" y="4853750"/>
                  <a:pt x="6708218" y="4839661"/>
                </a:cubicBezTo>
                <a:cubicBezTo>
                  <a:pt x="6649102" y="4830206"/>
                  <a:pt x="6628102" y="4816105"/>
                  <a:pt x="6549451" y="4810885"/>
                </a:cubicBezTo>
                <a:cubicBezTo>
                  <a:pt x="6472150" y="4766795"/>
                  <a:pt x="6409692" y="4790518"/>
                  <a:pt x="6317556" y="4764085"/>
                </a:cubicBezTo>
                <a:cubicBezTo>
                  <a:pt x="6297547" y="4748563"/>
                  <a:pt x="6209288" y="4765756"/>
                  <a:pt x="6168670" y="4761998"/>
                </a:cubicBezTo>
                <a:cubicBezTo>
                  <a:pt x="6128052" y="4758240"/>
                  <a:pt x="6090536" y="4744692"/>
                  <a:pt x="6073844" y="4741536"/>
                </a:cubicBezTo>
                <a:lnTo>
                  <a:pt x="6068526" y="4743073"/>
                </a:lnTo>
                <a:lnTo>
                  <a:pt x="6048634" y="4742390"/>
                </a:lnTo>
                <a:lnTo>
                  <a:pt x="6041279" y="4750739"/>
                </a:lnTo>
                <a:lnTo>
                  <a:pt x="6010088" y="4755832"/>
                </a:lnTo>
                <a:cubicBezTo>
                  <a:pt x="5998677" y="4756419"/>
                  <a:pt x="5970124" y="4755506"/>
                  <a:pt x="5957373" y="4752188"/>
                </a:cubicBezTo>
                <a:lnTo>
                  <a:pt x="5758915" y="4736496"/>
                </a:lnTo>
                <a:lnTo>
                  <a:pt x="5626957" y="4735473"/>
                </a:lnTo>
                <a:lnTo>
                  <a:pt x="5470902" y="4749493"/>
                </a:lnTo>
                <a:cubicBezTo>
                  <a:pt x="5478131" y="4762521"/>
                  <a:pt x="5439006" y="4748455"/>
                  <a:pt x="5432757" y="4760746"/>
                </a:cubicBezTo>
                <a:cubicBezTo>
                  <a:pt x="5429365" y="4770778"/>
                  <a:pt x="5391824" y="4775462"/>
                  <a:pt x="5381664" y="4778448"/>
                </a:cubicBezTo>
                <a:lnTo>
                  <a:pt x="5261760" y="4798865"/>
                </a:lnTo>
                <a:cubicBezTo>
                  <a:pt x="5251595" y="4799049"/>
                  <a:pt x="5230547" y="4807359"/>
                  <a:pt x="5222959" y="4809989"/>
                </a:cubicBezTo>
                <a:lnTo>
                  <a:pt x="5174657" y="4812979"/>
                </a:lnTo>
                <a:lnTo>
                  <a:pt x="5156551" y="4820202"/>
                </a:lnTo>
                <a:lnTo>
                  <a:pt x="5142595" y="4823602"/>
                </a:lnTo>
                <a:lnTo>
                  <a:pt x="5139593" y="4825703"/>
                </a:lnTo>
                <a:cubicBezTo>
                  <a:pt x="5133873" y="4829743"/>
                  <a:pt x="5128076" y="4833554"/>
                  <a:pt x="5121656" y="4836556"/>
                </a:cubicBezTo>
                <a:cubicBezTo>
                  <a:pt x="5108317" y="4807937"/>
                  <a:pt x="5064853" y="4857373"/>
                  <a:pt x="5065787" y="4829985"/>
                </a:cubicBezTo>
                <a:cubicBezTo>
                  <a:pt x="5028193" y="4841501"/>
                  <a:pt x="5038944" y="4812412"/>
                  <a:pt x="5011510" y="4846366"/>
                </a:cubicBezTo>
                <a:cubicBezTo>
                  <a:pt x="4937023" y="4845983"/>
                  <a:pt x="4916353" y="4832976"/>
                  <a:pt x="4840437" y="4870383"/>
                </a:cubicBezTo>
                <a:cubicBezTo>
                  <a:pt x="4806739" y="4887025"/>
                  <a:pt x="4784106" y="4898171"/>
                  <a:pt x="4762444" y="4898151"/>
                </a:cubicBezTo>
                <a:cubicBezTo>
                  <a:pt x="4741323" y="4902652"/>
                  <a:pt x="4729481" y="4905474"/>
                  <a:pt x="4723182" y="4907166"/>
                </a:cubicBezTo>
                <a:lnTo>
                  <a:pt x="4721173" y="4907914"/>
                </a:lnTo>
                <a:lnTo>
                  <a:pt x="4715524" y="4906639"/>
                </a:lnTo>
                <a:cubicBezTo>
                  <a:pt x="4680148" y="4913595"/>
                  <a:pt x="4524744" y="4914403"/>
                  <a:pt x="4515810" y="4916541"/>
                </a:cubicBezTo>
                <a:cubicBezTo>
                  <a:pt x="4457819" y="4929653"/>
                  <a:pt x="4462659" y="4930394"/>
                  <a:pt x="4428539" y="4927192"/>
                </a:cubicBezTo>
                <a:cubicBezTo>
                  <a:pt x="4423303" y="4923821"/>
                  <a:pt x="4368974" y="4930115"/>
                  <a:pt x="4362872" y="4928538"/>
                </a:cubicBezTo>
                <a:lnTo>
                  <a:pt x="4316962" y="4921923"/>
                </a:lnTo>
                <a:lnTo>
                  <a:pt x="4315106" y="4923264"/>
                </a:lnTo>
                <a:cubicBezTo>
                  <a:pt x="4306123" y="4926635"/>
                  <a:pt x="4299993" y="4926634"/>
                  <a:pt x="4295140" y="4925143"/>
                </a:cubicBezTo>
                <a:lnTo>
                  <a:pt x="4290059" y="4922226"/>
                </a:lnTo>
                <a:lnTo>
                  <a:pt x="4276138" y="4922472"/>
                </a:lnTo>
                <a:lnTo>
                  <a:pt x="4248113" y="4920148"/>
                </a:lnTo>
                <a:lnTo>
                  <a:pt x="4202046" y="4922943"/>
                </a:lnTo>
                <a:cubicBezTo>
                  <a:pt x="4201945" y="4923363"/>
                  <a:pt x="4201842" y="4923782"/>
                  <a:pt x="4201741" y="4924202"/>
                </a:cubicBezTo>
                <a:cubicBezTo>
                  <a:pt x="4200116" y="4927039"/>
                  <a:pt x="4197140" y="4929158"/>
                  <a:pt x="4191245" y="4929836"/>
                </a:cubicBezTo>
                <a:cubicBezTo>
                  <a:pt x="4204212" y="4947125"/>
                  <a:pt x="4161274" y="4945230"/>
                  <a:pt x="4142742" y="4945701"/>
                </a:cubicBezTo>
                <a:cubicBezTo>
                  <a:pt x="4124717" y="4952767"/>
                  <a:pt x="4099099" y="4966347"/>
                  <a:pt x="4083094" y="4972234"/>
                </a:cubicBezTo>
                <a:lnTo>
                  <a:pt x="4074543" y="4973069"/>
                </a:lnTo>
                <a:cubicBezTo>
                  <a:pt x="4074504" y="4973170"/>
                  <a:pt x="4074463" y="4973269"/>
                  <a:pt x="4074424" y="4973368"/>
                </a:cubicBezTo>
                <a:cubicBezTo>
                  <a:pt x="4072678" y="4974152"/>
                  <a:pt x="4069906" y="4974653"/>
                  <a:pt x="4065507" y="4974812"/>
                </a:cubicBezTo>
                <a:lnTo>
                  <a:pt x="4058951" y="4974594"/>
                </a:lnTo>
                <a:lnTo>
                  <a:pt x="4042361" y="4976215"/>
                </a:lnTo>
                <a:lnTo>
                  <a:pt x="4036993" y="4978649"/>
                </a:lnTo>
                <a:lnTo>
                  <a:pt x="4035360" y="4982316"/>
                </a:lnTo>
                <a:lnTo>
                  <a:pt x="4033775" y="4982081"/>
                </a:lnTo>
                <a:cubicBezTo>
                  <a:pt x="4021424" y="4977217"/>
                  <a:pt x="4016874" y="4968841"/>
                  <a:pt x="4004535" y="4994649"/>
                </a:cubicBezTo>
                <a:cubicBezTo>
                  <a:pt x="3976667" y="4987584"/>
                  <a:pt x="3972977" y="5002913"/>
                  <a:pt x="3936843" y="5012106"/>
                </a:cubicBezTo>
                <a:cubicBezTo>
                  <a:pt x="3920506" y="5004382"/>
                  <a:pt x="3908535" y="5009071"/>
                  <a:pt x="3897272" y="5017761"/>
                </a:cubicBezTo>
                <a:cubicBezTo>
                  <a:pt x="3861092" y="5017265"/>
                  <a:pt x="3829628" y="5031135"/>
                  <a:pt x="3789757" y="5037999"/>
                </a:cubicBezTo>
                <a:cubicBezTo>
                  <a:pt x="3741007" y="5052705"/>
                  <a:pt x="3725129" y="5054682"/>
                  <a:pt x="3682510" y="5061922"/>
                </a:cubicBezTo>
                <a:lnTo>
                  <a:pt x="3610032" y="5094193"/>
                </a:lnTo>
                <a:lnTo>
                  <a:pt x="3603852" y="5092831"/>
                </a:lnTo>
                <a:cubicBezTo>
                  <a:pt x="3599580" y="5092212"/>
                  <a:pt x="3596726" y="5092212"/>
                  <a:pt x="3594733" y="5092667"/>
                </a:cubicBezTo>
                <a:lnTo>
                  <a:pt x="3594498" y="5092936"/>
                </a:lnTo>
                <a:lnTo>
                  <a:pt x="3585975" y="5092246"/>
                </a:lnTo>
                <a:cubicBezTo>
                  <a:pt x="3571623" y="5090455"/>
                  <a:pt x="3549389" y="5104654"/>
                  <a:pt x="3536132" y="5101945"/>
                </a:cubicBezTo>
                <a:cubicBezTo>
                  <a:pt x="3513940" y="5106241"/>
                  <a:pt x="3488622" y="5099976"/>
                  <a:pt x="3473220" y="5105606"/>
                </a:cubicBezTo>
                <a:lnTo>
                  <a:pt x="3400725" y="5117654"/>
                </a:lnTo>
                <a:lnTo>
                  <a:pt x="3375935" y="5106247"/>
                </a:lnTo>
                <a:lnTo>
                  <a:pt x="3348219" y="5109860"/>
                </a:lnTo>
                <a:cubicBezTo>
                  <a:pt x="3337206" y="5110533"/>
                  <a:pt x="3327054" y="5111295"/>
                  <a:pt x="3319639" y="5114795"/>
                </a:cubicBezTo>
                <a:lnTo>
                  <a:pt x="3248529" y="5133347"/>
                </a:lnTo>
                <a:lnTo>
                  <a:pt x="3210308" y="5119794"/>
                </a:lnTo>
                <a:cubicBezTo>
                  <a:pt x="3206088" y="5117870"/>
                  <a:pt x="3200152" y="5117326"/>
                  <a:pt x="3190375" y="5119915"/>
                </a:cubicBezTo>
                <a:lnTo>
                  <a:pt x="3188145" y="5121096"/>
                </a:lnTo>
                <a:cubicBezTo>
                  <a:pt x="3182625" y="5119116"/>
                  <a:pt x="3141856" y="5121682"/>
                  <a:pt x="3108596" y="5122416"/>
                </a:cubicBezTo>
                <a:cubicBezTo>
                  <a:pt x="3055968" y="5124842"/>
                  <a:pt x="3048940" y="5117475"/>
                  <a:pt x="2988584" y="5125502"/>
                </a:cubicBezTo>
                <a:cubicBezTo>
                  <a:pt x="2928853" y="5129690"/>
                  <a:pt x="2917951" y="5124649"/>
                  <a:pt x="2876540" y="5133019"/>
                </a:cubicBezTo>
                <a:lnTo>
                  <a:pt x="2626864" y="5133771"/>
                </a:lnTo>
                <a:cubicBezTo>
                  <a:pt x="2562348" y="5111858"/>
                  <a:pt x="2563422" y="5142456"/>
                  <a:pt x="2491422" y="5135486"/>
                </a:cubicBezTo>
                <a:cubicBezTo>
                  <a:pt x="2433091" y="5200962"/>
                  <a:pt x="2455709" y="5160483"/>
                  <a:pt x="2415617" y="5168715"/>
                </a:cubicBezTo>
                <a:lnTo>
                  <a:pt x="2290098" y="5166151"/>
                </a:lnTo>
                <a:cubicBezTo>
                  <a:pt x="2257057" y="5152522"/>
                  <a:pt x="2202458" y="5187690"/>
                  <a:pt x="2161714" y="5169302"/>
                </a:cubicBezTo>
                <a:cubicBezTo>
                  <a:pt x="2122714" y="5172302"/>
                  <a:pt x="2080450" y="5180350"/>
                  <a:pt x="2056089" y="5184144"/>
                </a:cubicBezTo>
                <a:cubicBezTo>
                  <a:pt x="2019828" y="5191108"/>
                  <a:pt x="1978839" y="5203797"/>
                  <a:pt x="1944153" y="5211084"/>
                </a:cubicBezTo>
                <a:cubicBezTo>
                  <a:pt x="1925867" y="5199079"/>
                  <a:pt x="1896027" y="5224183"/>
                  <a:pt x="1847968" y="5227868"/>
                </a:cubicBezTo>
                <a:cubicBezTo>
                  <a:pt x="1827977" y="5213971"/>
                  <a:pt x="1815570" y="5230544"/>
                  <a:pt x="1777083" y="5212267"/>
                </a:cubicBezTo>
                <a:cubicBezTo>
                  <a:pt x="1775439" y="5214216"/>
                  <a:pt x="1773397" y="5216035"/>
                  <a:pt x="1771025" y="5217668"/>
                </a:cubicBezTo>
                <a:cubicBezTo>
                  <a:pt x="1757251" y="5227146"/>
                  <a:pt x="1735528" y="5228402"/>
                  <a:pt x="1722509" y="5220470"/>
                </a:cubicBezTo>
                <a:cubicBezTo>
                  <a:pt x="1691779" y="5208440"/>
                  <a:pt x="1662321" y="5203305"/>
                  <a:pt x="1633941" y="5200774"/>
                </a:cubicBezTo>
                <a:lnTo>
                  <a:pt x="1586145" y="5210184"/>
                </a:lnTo>
                <a:cubicBezTo>
                  <a:pt x="1567948" y="5215416"/>
                  <a:pt x="1545900" y="5226363"/>
                  <a:pt x="1524748" y="5232173"/>
                </a:cubicBezTo>
                <a:cubicBezTo>
                  <a:pt x="1502586" y="5235395"/>
                  <a:pt x="1478013" y="5230993"/>
                  <a:pt x="1459242" y="5245044"/>
                </a:cubicBezTo>
                <a:cubicBezTo>
                  <a:pt x="1421474" y="5260197"/>
                  <a:pt x="1374524" y="5244220"/>
                  <a:pt x="1349457" y="5280705"/>
                </a:cubicBezTo>
                <a:cubicBezTo>
                  <a:pt x="1273276" y="5302389"/>
                  <a:pt x="1121512" y="5336260"/>
                  <a:pt x="1009212" y="5361227"/>
                </a:cubicBezTo>
                <a:cubicBezTo>
                  <a:pt x="939016" y="5373529"/>
                  <a:pt x="866895" y="5370149"/>
                  <a:pt x="808572" y="5377024"/>
                </a:cubicBezTo>
                <a:cubicBezTo>
                  <a:pt x="802823" y="5374184"/>
                  <a:pt x="726016" y="5397963"/>
                  <a:pt x="719549" y="5396991"/>
                </a:cubicBezTo>
                <a:lnTo>
                  <a:pt x="698795" y="5397657"/>
                </a:lnTo>
                <a:cubicBezTo>
                  <a:pt x="689833" y="5401894"/>
                  <a:pt x="683492" y="5402495"/>
                  <a:pt x="678327" y="5401487"/>
                </a:cubicBezTo>
                <a:lnTo>
                  <a:pt x="672784" y="5399085"/>
                </a:lnTo>
                <a:lnTo>
                  <a:pt x="658406" y="5400696"/>
                </a:lnTo>
                <a:lnTo>
                  <a:pt x="629185" y="5401132"/>
                </a:lnTo>
                <a:lnTo>
                  <a:pt x="624558" y="5403782"/>
                </a:lnTo>
                <a:lnTo>
                  <a:pt x="581798" y="5408438"/>
                </a:lnTo>
                <a:cubicBezTo>
                  <a:pt x="581736" y="5408865"/>
                  <a:pt x="581671" y="5409294"/>
                  <a:pt x="581608" y="5409722"/>
                </a:cubicBezTo>
                <a:cubicBezTo>
                  <a:pt x="580204" y="5412704"/>
                  <a:pt x="577331" y="5415106"/>
                  <a:pt x="571299" y="5416358"/>
                </a:cubicBezTo>
                <a:cubicBezTo>
                  <a:pt x="551623" y="5426267"/>
                  <a:pt x="484499" y="5459654"/>
                  <a:pt x="463549" y="5469173"/>
                </a:cubicBezTo>
                <a:cubicBezTo>
                  <a:pt x="453136" y="5470720"/>
                  <a:pt x="449731" y="5472678"/>
                  <a:pt x="445606" y="5473465"/>
                </a:cubicBezTo>
                <a:lnTo>
                  <a:pt x="438799" y="5473893"/>
                </a:lnTo>
                <a:cubicBezTo>
                  <a:pt x="417222" y="5482183"/>
                  <a:pt x="343312" y="5513407"/>
                  <a:pt x="316138" y="5523213"/>
                </a:cubicBezTo>
                <a:cubicBezTo>
                  <a:pt x="298481" y="5517132"/>
                  <a:pt x="286556" y="5522972"/>
                  <a:pt x="275748" y="5532726"/>
                </a:cubicBezTo>
                <a:cubicBezTo>
                  <a:pt x="238274" y="5535784"/>
                  <a:pt x="207076" y="5552679"/>
                  <a:pt x="166496" y="5563424"/>
                </a:cubicBezTo>
                <a:lnTo>
                  <a:pt x="0" y="562988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293721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A063D07-8339-41F5-9DB6-23363C223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7" name="Inhaltsplatzhalter 6">
            <a:extLst>
              <a:ext uri="{FF2B5EF4-FFF2-40B4-BE49-F238E27FC236}">
                <a16:creationId xmlns:a16="http://schemas.microsoft.com/office/drawing/2014/main" id="{4755DF1C-20AF-427D-90C0-367C560CA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506425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5" name="Rectangle 84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AD20437-C88A-4F45-9C6D-DA32B29A4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2"/>
            <a:ext cx="8011236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Baum, Gras, Pflanze, üppig enthält.&#10;&#10;Automatisch generierte Beschreibung">
            <a:extLst>
              <a:ext uri="{FF2B5EF4-FFF2-40B4-BE49-F238E27FC236}">
                <a16:creationId xmlns:a16="http://schemas.microsoft.com/office/drawing/2014/main" id="{C7F2A4C4-47EB-47C1-A62B-C715B082A1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2"/>
          <a:stretch/>
        </p:blipFill>
        <p:spPr>
          <a:xfrm>
            <a:off x="6136994" y="12"/>
            <a:ext cx="6055017" cy="3428999"/>
          </a:xfrm>
          <a:custGeom>
            <a:avLst/>
            <a:gdLst/>
            <a:ahLst/>
            <a:cxnLst/>
            <a:rect l="l" t="t" r="r" b="b"/>
            <a:pathLst>
              <a:path w="6055017" h="3428999">
                <a:moveTo>
                  <a:pt x="711944" y="0"/>
                </a:moveTo>
                <a:lnTo>
                  <a:pt x="6055017" y="0"/>
                </a:lnTo>
                <a:lnTo>
                  <a:pt x="6055017" y="3428999"/>
                </a:lnTo>
                <a:lnTo>
                  <a:pt x="32307" y="3428999"/>
                </a:lnTo>
                <a:lnTo>
                  <a:pt x="34693" y="3410051"/>
                </a:lnTo>
                <a:cubicBezTo>
                  <a:pt x="37039" y="3395347"/>
                  <a:pt x="38143" y="3381819"/>
                  <a:pt x="32792" y="3373027"/>
                </a:cubicBezTo>
                <a:cubicBezTo>
                  <a:pt x="29961" y="3298527"/>
                  <a:pt x="20335" y="3290617"/>
                  <a:pt x="14318" y="3222737"/>
                </a:cubicBezTo>
                <a:cubicBezTo>
                  <a:pt x="11384" y="3146284"/>
                  <a:pt x="-6116" y="3184007"/>
                  <a:pt x="2241" y="3118188"/>
                </a:cubicBezTo>
                <a:cubicBezTo>
                  <a:pt x="16306" y="3109217"/>
                  <a:pt x="34183" y="3024732"/>
                  <a:pt x="27952" y="3003808"/>
                </a:cubicBezTo>
                <a:cubicBezTo>
                  <a:pt x="27563" y="2966753"/>
                  <a:pt x="27366" y="2989870"/>
                  <a:pt x="27149" y="2944921"/>
                </a:cubicBezTo>
                <a:lnTo>
                  <a:pt x="41941" y="2877744"/>
                </a:lnTo>
                <a:cubicBezTo>
                  <a:pt x="36258" y="2880724"/>
                  <a:pt x="54303" y="2822146"/>
                  <a:pt x="53926" y="2807161"/>
                </a:cubicBezTo>
                <a:cubicBezTo>
                  <a:pt x="56083" y="2775643"/>
                  <a:pt x="30060" y="2769288"/>
                  <a:pt x="53334" y="2752347"/>
                </a:cubicBezTo>
                <a:lnTo>
                  <a:pt x="60008" y="2748299"/>
                </a:lnTo>
                <a:cubicBezTo>
                  <a:pt x="60210" y="2745962"/>
                  <a:pt x="60411" y="2743625"/>
                  <a:pt x="60613" y="2741288"/>
                </a:cubicBezTo>
                <a:cubicBezTo>
                  <a:pt x="60116" y="2737657"/>
                  <a:pt x="58269" y="2735847"/>
                  <a:pt x="53819" y="2737160"/>
                </a:cubicBezTo>
                <a:cubicBezTo>
                  <a:pt x="70191" y="2705347"/>
                  <a:pt x="64153" y="2699356"/>
                  <a:pt x="66799" y="2659631"/>
                </a:cubicBezTo>
                <a:cubicBezTo>
                  <a:pt x="77943" y="2612127"/>
                  <a:pt x="64846" y="2628594"/>
                  <a:pt x="86795" y="2573336"/>
                </a:cubicBezTo>
                <a:cubicBezTo>
                  <a:pt x="96119" y="2559732"/>
                  <a:pt x="108676" y="2541339"/>
                  <a:pt x="108890" y="2528057"/>
                </a:cubicBezTo>
                <a:lnTo>
                  <a:pt x="137074" y="2489594"/>
                </a:lnTo>
                <a:cubicBezTo>
                  <a:pt x="138076" y="2487774"/>
                  <a:pt x="138422" y="2473350"/>
                  <a:pt x="137897" y="2468303"/>
                </a:cubicBezTo>
                <a:lnTo>
                  <a:pt x="155171" y="2460480"/>
                </a:lnTo>
                <a:lnTo>
                  <a:pt x="147972" y="2423535"/>
                </a:lnTo>
                <a:lnTo>
                  <a:pt x="155293" y="2404394"/>
                </a:lnTo>
                <a:cubicBezTo>
                  <a:pt x="172891" y="2392610"/>
                  <a:pt x="160687" y="2347474"/>
                  <a:pt x="168818" y="2324643"/>
                </a:cubicBezTo>
                <a:cubicBezTo>
                  <a:pt x="169390" y="2297698"/>
                  <a:pt x="193082" y="2284202"/>
                  <a:pt x="198340" y="2255535"/>
                </a:cubicBezTo>
                <a:cubicBezTo>
                  <a:pt x="214268" y="2249648"/>
                  <a:pt x="228319" y="2207828"/>
                  <a:pt x="217338" y="2184679"/>
                </a:cubicBezTo>
                <a:lnTo>
                  <a:pt x="242924" y="2093132"/>
                </a:lnTo>
                <a:cubicBezTo>
                  <a:pt x="264937" y="2084587"/>
                  <a:pt x="280562" y="1985868"/>
                  <a:pt x="290446" y="1950235"/>
                </a:cubicBezTo>
                <a:cubicBezTo>
                  <a:pt x="308239" y="1920183"/>
                  <a:pt x="350073" y="1898905"/>
                  <a:pt x="361001" y="1861568"/>
                </a:cubicBezTo>
                <a:cubicBezTo>
                  <a:pt x="367163" y="1810687"/>
                  <a:pt x="352049" y="1869507"/>
                  <a:pt x="356015" y="1809499"/>
                </a:cubicBezTo>
                <a:cubicBezTo>
                  <a:pt x="355145" y="1754297"/>
                  <a:pt x="367821" y="1767680"/>
                  <a:pt x="375846" y="1693716"/>
                </a:cubicBezTo>
                <a:cubicBezTo>
                  <a:pt x="374712" y="1654244"/>
                  <a:pt x="382062" y="1627007"/>
                  <a:pt x="381776" y="1605195"/>
                </a:cubicBezTo>
                <a:cubicBezTo>
                  <a:pt x="389848" y="1568952"/>
                  <a:pt x="392552" y="1564518"/>
                  <a:pt x="396301" y="1516217"/>
                </a:cubicBezTo>
                <a:cubicBezTo>
                  <a:pt x="401397" y="1488452"/>
                  <a:pt x="428137" y="1457870"/>
                  <a:pt x="409866" y="1429841"/>
                </a:cubicBezTo>
                <a:cubicBezTo>
                  <a:pt x="422203" y="1412325"/>
                  <a:pt x="460064" y="1413592"/>
                  <a:pt x="442210" y="1380081"/>
                </a:cubicBezTo>
                <a:cubicBezTo>
                  <a:pt x="464590" y="1394128"/>
                  <a:pt x="443394" y="1335176"/>
                  <a:pt x="463662" y="1334891"/>
                </a:cubicBezTo>
                <a:cubicBezTo>
                  <a:pt x="480316" y="1336427"/>
                  <a:pt x="515162" y="1194568"/>
                  <a:pt x="519523" y="1185551"/>
                </a:cubicBezTo>
                <a:cubicBezTo>
                  <a:pt x="527731" y="1149210"/>
                  <a:pt x="536547" y="1148087"/>
                  <a:pt x="542909" y="1111168"/>
                </a:cubicBezTo>
                <a:cubicBezTo>
                  <a:pt x="555522" y="1057226"/>
                  <a:pt x="531818" y="1022543"/>
                  <a:pt x="543055" y="993353"/>
                </a:cubicBezTo>
                <a:cubicBezTo>
                  <a:pt x="559986" y="960214"/>
                  <a:pt x="580459" y="867450"/>
                  <a:pt x="592544" y="813953"/>
                </a:cubicBezTo>
                <a:cubicBezTo>
                  <a:pt x="604272" y="746430"/>
                  <a:pt x="608119" y="666470"/>
                  <a:pt x="613420" y="588218"/>
                </a:cubicBezTo>
                <a:cubicBezTo>
                  <a:pt x="604962" y="475380"/>
                  <a:pt x="590630" y="536119"/>
                  <a:pt x="596055" y="376479"/>
                </a:cubicBezTo>
                <a:lnTo>
                  <a:pt x="605018" y="280992"/>
                </a:lnTo>
                <a:cubicBezTo>
                  <a:pt x="604854" y="276227"/>
                  <a:pt x="610771" y="223140"/>
                  <a:pt x="610608" y="218374"/>
                </a:cubicBezTo>
                <a:lnTo>
                  <a:pt x="604880" y="188178"/>
                </a:lnTo>
                <a:lnTo>
                  <a:pt x="630913" y="152404"/>
                </a:lnTo>
                <a:cubicBezTo>
                  <a:pt x="640688" y="136342"/>
                  <a:pt x="647365" y="122048"/>
                  <a:pt x="663530" y="91810"/>
                </a:cubicBezTo>
                <a:lnTo>
                  <a:pt x="705264" y="3016"/>
                </a:lnTo>
                <a:close/>
              </a:path>
            </a:pathLst>
          </a:cu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A57BE8F-6F5D-4B70-ABC4-316833016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5083221" cy="121602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8EB5E85-4CD8-441D-B431-AC54BACD5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0879" y="2147357"/>
            <a:ext cx="4554791" cy="4107020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pc="160" dirty="0"/>
              <a:t>3D Adventure/</a:t>
            </a:r>
            <a:r>
              <a:rPr lang="en-US" spc="160" dirty="0" err="1"/>
              <a:t>Rätselgame</a:t>
            </a:r>
            <a:endParaRPr lang="en-US" spc="160" dirty="0"/>
          </a:p>
          <a:p>
            <a:pPr marL="0" indent="0">
              <a:buNone/>
            </a:pPr>
            <a:r>
              <a:rPr lang="en-US" spc="160" dirty="0"/>
              <a:t>Unity</a:t>
            </a:r>
          </a:p>
          <a:p>
            <a:pPr marL="0" indent="0">
              <a:buNone/>
            </a:pPr>
            <a:endParaRPr lang="en-US" spc="160" dirty="0"/>
          </a:p>
        </p:txBody>
      </p:sp>
      <p:pic>
        <p:nvPicPr>
          <p:cNvPr id="23" name="Grafik 22" descr="Ein Bild, das Baum, draußen, Pflanze enthält.&#10;&#10;Automatisch generierte Beschreibung">
            <a:extLst>
              <a:ext uri="{FF2B5EF4-FFF2-40B4-BE49-F238E27FC236}">
                <a16:creationId xmlns:a16="http://schemas.microsoft.com/office/drawing/2014/main" id="{9F0E1DF0-DA6A-4776-83E2-EE3D9AF246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7" r="2359" b="2"/>
          <a:stretch/>
        </p:blipFill>
        <p:spPr>
          <a:xfrm>
            <a:off x="6095990" y="3428989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6096000" h="3429000">
                <a:moveTo>
                  <a:pt x="7329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436073" y="3429000"/>
                </a:lnTo>
                <a:lnTo>
                  <a:pt x="427332" y="3410468"/>
                </a:lnTo>
                <a:cubicBezTo>
                  <a:pt x="419323" y="3391643"/>
                  <a:pt x="413863" y="3372861"/>
                  <a:pt x="421685" y="3366814"/>
                </a:cubicBezTo>
                <a:cubicBezTo>
                  <a:pt x="417583" y="3332384"/>
                  <a:pt x="433681" y="3294011"/>
                  <a:pt x="423663" y="3247798"/>
                </a:cubicBezTo>
                <a:cubicBezTo>
                  <a:pt x="421194" y="3188032"/>
                  <a:pt x="418245" y="3205513"/>
                  <a:pt x="412524" y="3110724"/>
                </a:cubicBezTo>
                <a:cubicBezTo>
                  <a:pt x="404022" y="3069386"/>
                  <a:pt x="436006" y="3027577"/>
                  <a:pt x="419732" y="3004503"/>
                </a:cubicBezTo>
                <a:cubicBezTo>
                  <a:pt x="407578" y="2949657"/>
                  <a:pt x="388511" y="2896851"/>
                  <a:pt x="363651" y="2842588"/>
                </a:cubicBezTo>
                <a:cubicBezTo>
                  <a:pt x="332103" y="2797699"/>
                  <a:pt x="331554" y="2711800"/>
                  <a:pt x="263212" y="2651456"/>
                </a:cubicBezTo>
                <a:cubicBezTo>
                  <a:pt x="235935" y="2585326"/>
                  <a:pt x="214760" y="2535145"/>
                  <a:pt x="194330" y="2484251"/>
                </a:cubicBezTo>
                <a:cubicBezTo>
                  <a:pt x="184580" y="2468441"/>
                  <a:pt x="154039" y="2380429"/>
                  <a:pt x="140630" y="2346096"/>
                </a:cubicBezTo>
                <a:cubicBezTo>
                  <a:pt x="76681" y="2257531"/>
                  <a:pt x="91260" y="2243719"/>
                  <a:pt x="77185" y="2144811"/>
                </a:cubicBezTo>
                <a:cubicBezTo>
                  <a:pt x="66953" y="2112233"/>
                  <a:pt x="67414" y="2096078"/>
                  <a:pt x="50887" y="2061697"/>
                </a:cubicBezTo>
                <a:lnTo>
                  <a:pt x="27133" y="1969379"/>
                </a:lnTo>
                <a:lnTo>
                  <a:pt x="29988" y="1961973"/>
                </a:lnTo>
                <a:lnTo>
                  <a:pt x="31559" y="1961231"/>
                </a:lnTo>
                <a:lnTo>
                  <a:pt x="14905" y="1880268"/>
                </a:lnTo>
                <a:cubicBezTo>
                  <a:pt x="12271" y="1874644"/>
                  <a:pt x="-805" y="1860096"/>
                  <a:pt x="2188" y="1847922"/>
                </a:cubicBezTo>
                <a:lnTo>
                  <a:pt x="21879" y="1779161"/>
                </a:lnTo>
                <a:lnTo>
                  <a:pt x="27968" y="1733684"/>
                </a:lnTo>
                <a:cubicBezTo>
                  <a:pt x="25035" y="1726530"/>
                  <a:pt x="21617" y="1619937"/>
                  <a:pt x="16511" y="1614373"/>
                </a:cubicBezTo>
                <a:cubicBezTo>
                  <a:pt x="47946" y="1547691"/>
                  <a:pt x="4394" y="1556097"/>
                  <a:pt x="12613" y="1479987"/>
                </a:cubicBezTo>
                <a:cubicBezTo>
                  <a:pt x="15110" y="1387360"/>
                  <a:pt x="4986" y="1320420"/>
                  <a:pt x="4190" y="1214801"/>
                </a:cubicBezTo>
                <a:cubicBezTo>
                  <a:pt x="3611" y="1152457"/>
                  <a:pt x="-6268" y="1080052"/>
                  <a:pt x="6503" y="966549"/>
                </a:cubicBezTo>
                <a:cubicBezTo>
                  <a:pt x="10182" y="901722"/>
                  <a:pt x="25065" y="884915"/>
                  <a:pt x="20609" y="845066"/>
                </a:cubicBezTo>
                <a:cubicBezTo>
                  <a:pt x="20199" y="816540"/>
                  <a:pt x="19791" y="788014"/>
                  <a:pt x="19381" y="759488"/>
                </a:cubicBezTo>
                <a:lnTo>
                  <a:pt x="21672" y="741102"/>
                </a:lnTo>
                <a:lnTo>
                  <a:pt x="30720" y="737125"/>
                </a:lnTo>
                <a:lnTo>
                  <a:pt x="23211" y="691098"/>
                </a:lnTo>
                <a:cubicBezTo>
                  <a:pt x="25461" y="680873"/>
                  <a:pt x="43338" y="650431"/>
                  <a:pt x="42062" y="637700"/>
                </a:cubicBezTo>
                <a:cubicBezTo>
                  <a:pt x="23297" y="593852"/>
                  <a:pt x="30263" y="601340"/>
                  <a:pt x="41571" y="540174"/>
                </a:cubicBezTo>
                <a:cubicBezTo>
                  <a:pt x="35397" y="519975"/>
                  <a:pt x="35174" y="428356"/>
                  <a:pt x="46636" y="415352"/>
                </a:cubicBezTo>
                <a:cubicBezTo>
                  <a:pt x="48960" y="401821"/>
                  <a:pt x="44602" y="386587"/>
                  <a:pt x="56977" y="379461"/>
                </a:cubicBezTo>
                <a:cubicBezTo>
                  <a:pt x="71829" y="368123"/>
                  <a:pt x="47958" y="323384"/>
                  <a:pt x="65759" y="328645"/>
                </a:cubicBezTo>
                <a:cubicBezTo>
                  <a:pt x="49386" y="296830"/>
                  <a:pt x="65237" y="231983"/>
                  <a:pt x="72589" y="203608"/>
                </a:cubicBezTo>
                <a:cubicBezTo>
                  <a:pt x="75524" y="153257"/>
                  <a:pt x="77980" y="142710"/>
                  <a:pt x="78370" y="105992"/>
                </a:cubicBezTo>
                <a:cubicBezTo>
                  <a:pt x="80828" y="104127"/>
                  <a:pt x="70890" y="52128"/>
                  <a:pt x="70125" y="2513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65071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DC1BC3-69C9-44A6-B253-7984A6F87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Story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F68837-955E-4826-83B6-CB2F654F17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12513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0F77CD-28EB-4011-9EC5-B0C052135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ProjekthinteRgrund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81B743-E6B7-4B46-8BCF-5B34E59099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559814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0" name="Rectangle 80">
            <a:extLst>
              <a:ext uri="{FF2B5EF4-FFF2-40B4-BE49-F238E27FC236}">
                <a16:creationId xmlns:a16="http://schemas.microsoft.com/office/drawing/2014/main" id="{66F27278-DFD8-4200-A2A2-F0A639100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11" name="Freeform: Shape 82">
            <a:extLst>
              <a:ext uri="{FF2B5EF4-FFF2-40B4-BE49-F238E27FC236}">
                <a16:creationId xmlns:a16="http://schemas.microsoft.com/office/drawing/2014/main" id="{8DD4B962-54F0-401E-99BC-26E6F942CB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293216"/>
          </a:xfrm>
          <a:custGeom>
            <a:avLst/>
            <a:gdLst>
              <a:gd name="connsiteX0" fmla="*/ 0 w 12192000"/>
              <a:gd name="connsiteY0" fmla="*/ 0 h 4293216"/>
              <a:gd name="connsiteX1" fmla="*/ 12192000 w 12192000"/>
              <a:gd name="connsiteY1" fmla="*/ 0 h 4293216"/>
              <a:gd name="connsiteX2" fmla="*/ 12192000 w 12192000"/>
              <a:gd name="connsiteY2" fmla="*/ 3185673 h 4293216"/>
              <a:gd name="connsiteX3" fmla="*/ 12143112 w 12192000"/>
              <a:gd name="connsiteY3" fmla="*/ 3193652 h 4293216"/>
              <a:gd name="connsiteX4" fmla="*/ 12094615 w 12192000"/>
              <a:gd name="connsiteY4" fmla="*/ 3199036 h 4293216"/>
              <a:gd name="connsiteX5" fmla="*/ 11894900 w 12192000"/>
              <a:gd name="connsiteY5" fmla="*/ 3195541 h 4293216"/>
              <a:gd name="connsiteX6" fmla="*/ 11750719 w 12192000"/>
              <a:gd name="connsiteY6" fmla="*/ 3229160 h 4293216"/>
              <a:gd name="connsiteX7" fmla="*/ 11680531 w 12192000"/>
              <a:gd name="connsiteY7" fmla="*/ 3236357 h 4293216"/>
              <a:gd name="connsiteX8" fmla="*/ 11538829 w 12192000"/>
              <a:gd name="connsiteY8" fmla="*/ 3227833 h 4293216"/>
              <a:gd name="connsiteX9" fmla="*/ 11369225 w 12192000"/>
              <a:gd name="connsiteY9" fmla="*/ 3292807 h 4293216"/>
              <a:gd name="connsiteX10" fmla="*/ 11234439 w 12192000"/>
              <a:gd name="connsiteY10" fmla="*/ 3350975 h 4293216"/>
              <a:gd name="connsiteX11" fmla="*/ 11110124 w 12192000"/>
              <a:gd name="connsiteY11" fmla="*/ 3358608 h 4293216"/>
              <a:gd name="connsiteX12" fmla="*/ 10891631 w 12192000"/>
              <a:gd name="connsiteY12" fmla="*/ 3390185 h 4293216"/>
              <a:gd name="connsiteX13" fmla="*/ 10625578 w 12192000"/>
              <a:gd name="connsiteY13" fmla="*/ 3379924 h 4293216"/>
              <a:gd name="connsiteX14" fmla="*/ 10506803 w 12192000"/>
              <a:gd name="connsiteY14" fmla="*/ 3368850 h 4293216"/>
              <a:gd name="connsiteX15" fmla="*/ 10418676 w 12192000"/>
              <a:gd name="connsiteY15" fmla="*/ 3363381 h 4293216"/>
              <a:gd name="connsiteX16" fmla="*/ 10306960 w 12192000"/>
              <a:gd name="connsiteY16" fmla="*/ 3359182 h 4293216"/>
              <a:gd name="connsiteX17" fmla="*/ 10208991 w 12192000"/>
              <a:gd name="connsiteY17" fmla="*/ 3371982 h 4293216"/>
              <a:gd name="connsiteX18" fmla="*/ 9997701 w 12192000"/>
              <a:gd name="connsiteY18" fmla="*/ 3359884 h 4293216"/>
              <a:gd name="connsiteX19" fmla="*/ 9843565 w 12192000"/>
              <a:gd name="connsiteY19" fmla="*/ 3385923 h 4293216"/>
              <a:gd name="connsiteX20" fmla="*/ 9485316 w 12192000"/>
              <a:gd name="connsiteY20" fmla="*/ 3380559 h 4293216"/>
              <a:gd name="connsiteX21" fmla="*/ 9452412 w 12192000"/>
              <a:gd name="connsiteY21" fmla="*/ 3377143 h 4293216"/>
              <a:gd name="connsiteX22" fmla="*/ 9345198 w 12192000"/>
              <a:gd name="connsiteY22" fmla="*/ 3374085 h 4293216"/>
              <a:gd name="connsiteX23" fmla="*/ 9275445 w 12192000"/>
              <a:gd name="connsiteY23" fmla="*/ 3363071 h 4293216"/>
              <a:gd name="connsiteX24" fmla="*/ 9134361 w 12192000"/>
              <a:gd name="connsiteY24" fmla="*/ 3327111 h 4293216"/>
              <a:gd name="connsiteX25" fmla="*/ 9040757 w 12192000"/>
              <a:gd name="connsiteY25" fmla="*/ 3342694 h 4293216"/>
              <a:gd name="connsiteX26" fmla="*/ 8760781 w 12192000"/>
              <a:gd name="connsiteY26" fmla="*/ 3332936 h 4293216"/>
              <a:gd name="connsiteX27" fmla="*/ 8687117 w 12192000"/>
              <a:gd name="connsiteY27" fmla="*/ 3331230 h 4293216"/>
              <a:gd name="connsiteX28" fmla="*/ 8470507 w 12192000"/>
              <a:gd name="connsiteY28" fmla="*/ 3337453 h 4293216"/>
              <a:gd name="connsiteX29" fmla="*/ 8315381 w 12192000"/>
              <a:gd name="connsiteY29" fmla="*/ 3322295 h 4293216"/>
              <a:gd name="connsiteX30" fmla="*/ 8294201 w 12192000"/>
              <a:gd name="connsiteY30" fmla="*/ 3332050 h 4293216"/>
              <a:gd name="connsiteX31" fmla="*/ 8164831 w 12192000"/>
              <a:gd name="connsiteY31" fmla="*/ 3359700 h 4293216"/>
              <a:gd name="connsiteX32" fmla="*/ 8075075 w 12192000"/>
              <a:gd name="connsiteY32" fmla="*/ 3417343 h 4293216"/>
              <a:gd name="connsiteX33" fmla="*/ 7918115 w 12192000"/>
              <a:gd name="connsiteY33" fmla="*/ 3455579 h 4293216"/>
              <a:gd name="connsiteX34" fmla="*/ 7760841 w 12192000"/>
              <a:gd name="connsiteY34" fmla="*/ 3487563 h 4293216"/>
              <a:gd name="connsiteX35" fmla="*/ 7702987 w 12192000"/>
              <a:gd name="connsiteY35" fmla="*/ 3496294 h 4293216"/>
              <a:gd name="connsiteX36" fmla="*/ 7521263 w 12192000"/>
              <a:gd name="connsiteY36" fmla="*/ 3513388 h 4293216"/>
              <a:gd name="connsiteX37" fmla="*/ 7459193 w 12192000"/>
              <a:gd name="connsiteY37" fmla="*/ 3519960 h 4293216"/>
              <a:gd name="connsiteX38" fmla="*/ 7406503 w 12192000"/>
              <a:gd name="connsiteY38" fmla="*/ 3556202 h 4293216"/>
              <a:gd name="connsiteX39" fmla="*/ 7333249 w 12192000"/>
              <a:gd name="connsiteY39" fmla="*/ 3574690 h 4293216"/>
              <a:gd name="connsiteX40" fmla="*/ 7289557 w 12192000"/>
              <a:gd name="connsiteY40" fmla="*/ 3586062 h 4293216"/>
              <a:gd name="connsiteX41" fmla="*/ 7164101 w 12192000"/>
              <a:gd name="connsiteY41" fmla="*/ 3592446 h 4293216"/>
              <a:gd name="connsiteX42" fmla="*/ 6997295 w 12192000"/>
              <a:gd name="connsiteY42" fmla="*/ 3549161 h 4293216"/>
              <a:gd name="connsiteX43" fmla="*/ 6869492 w 12192000"/>
              <a:gd name="connsiteY43" fmla="*/ 3547094 h 4293216"/>
              <a:gd name="connsiteX44" fmla="*/ 6862104 w 12192000"/>
              <a:gd name="connsiteY44" fmla="*/ 3555890 h 4293216"/>
              <a:gd name="connsiteX45" fmla="*/ 6765720 w 12192000"/>
              <a:gd name="connsiteY45" fmla="*/ 3544539 h 4293216"/>
              <a:gd name="connsiteX46" fmla="*/ 6644256 w 12192000"/>
              <a:gd name="connsiteY46" fmla="*/ 3563766 h 4293216"/>
              <a:gd name="connsiteX47" fmla="*/ 6547019 w 12192000"/>
              <a:gd name="connsiteY47" fmla="*/ 3578825 h 4293216"/>
              <a:gd name="connsiteX48" fmla="*/ 6494018 w 12192000"/>
              <a:gd name="connsiteY48" fmla="*/ 3590263 h 4293216"/>
              <a:gd name="connsiteX49" fmla="*/ 6456586 w 12192000"/>
              <a:gd name="connsiteY49" fmla="*/ 3603733 h 4293216"/>
              <a:gd name="connsiteX50" fmla="*/ 6355200 w 12192000"/>
              <a:gd name="connsiteY50" fmla="*/ 3610328 h 4293216"/>
              <a:gd name="connsiteX51" fmla="*/ 6229969 w 12192000"/>
              <a:gd name="connsiteY51" fmla="*/ 3614226 h 4293216"/>
              <a:gd name="connsiteX52" fmla="*/ 6148942 w 12192000"/>
              <a:gd name="connsiteY52" fmla="*/ 3612128 h 4293216"/>
              <a:gd name="connsiteX53" fmla="*/ 6120984 w 12192000"/>
              <a:gd name="connsiteY53" fmla="*/ 3624460 h 4293216"/>
              <a:gd name="connsiteX54" fmla="*/ 6116837 w 12192000"/>
              <a:gd name="connsiteY54" fmla="*/ 3636243 h 4293216"/>
              <a:gd name="connsiteX55" fmla="*/ 6097661 w 12192000"/>
              <a:gd name="connsiteY55" fmla="*/ 3639228 h 4293216"/>
              <a:gd name="connsiteX56" fmla="*/ 6093123 w 12192000"/>
              <a:gd name="connsiteY56" fmla="*/ 3642160 h 4293216"/>
              <a:gd name="connsiteX57" fmla="*/ 6052914 w 12192000"/>
              <a:gd name="connsiteY57" fmla="*/ 3647760 h 4293216"/>
              <a:gd name="connsiteX58" fmla="*/ 5995823 w 12192000"/>
              <a:gd name="connsiteY58" fmla="*/ 3635040 h 4293216"/>
              <a:gd name="connsiteX59" fmla="*/ 5865838 w 12192000"/>
              <a:gd name="connsiteY59" fmla="*/ 3656467 h 4293216"/>
              <a:gd name="connsiteX60" fmla="*/ 5491971 w 12192000"/>
              <a:gd name="connsiteY60" fmla="*/ 3676789 h 4293216"/>
              <a:gd name="connsiteX61" fmla="*/ 5259335 w 12192000"/>
              <a:gd name="connsiteY61" fmla="*/ 3672942 h 4293216"/>
              <a:gd name="connsiteX62" fmla="*/ 5091319 w 12192000"/>
              <a:gd name="connsiteY62" fmla="*/ 3667277 h 4293216"/>
              <a:gd name="connsiteX63" fmla="*/ 5016802 w 12192000"/>
              <a:gd name="connsiteY63" fmla="*/ 3651805 h 4293216"/>
              <a:gd name="connsiteX64" fmla="*/ 4994076 w 12192000"/>
              <a:gd name="connsiteY64" fmla="*/ 3643894 h 4293216"/>
              <a:gd name="connsiteX65" fmla="*/ 4991255 w 12192000"/>
              <a:gd name="connsiteY65" fmla="*/ 3645778 h 4293216"/>
              <a:gd name="connsiteX66" fmla="*/ 4964719 w 12192000"/>
              <a:gd name="connsiteY66" fmla="*/ 3645057 h 4293216"/>
              <a:gd name="connsiteX67" fmla="*/ 4958984 w 12192000"/>
              <a:gd name="connsiteY67" fmla="*/ 3639197 h 4293216"/>
              <a:gd name="connsiteX68" fmla="*/ 4940802 w 12192000"/>
              <a:gd name="connsiteY68" fmla="*/ 3636915 h 4293216"/>
              <a:gd name="connsiteX69" fmla="*/ 4905046 w 12192000"/>
              <a:gd name="connsiteY69" fmla="*/ 3627605 h 4293216"/>
              <a:gd name="connsiteX70" fmla="*/ 4898297 w 12192000"/>
              <a:gd name="connsiteY70" fmla="*/ 3630378 h 4293216"/>
              <a:gd name="connsiteX71" fmla="*/ 4853352 w 12192000"/>
              <a:gd name="connsiteY71" fmla="*/ 3636980 h 4293216"/>
              <a:gd name="connsiteX72" fmla="*/ 4843504 w 12192000"/>
              <a:gd name="connsiteY72" fmla="*/ 3625413 h 4293216"/>
              <a:gd name="connsiteX73" fmla="*/ 4828154 w 12192000"/>
              <a:gd name="connsiteY73" fmla="*/ 3632802 h 4293216"/>
              <a:gd name="connsiteX74" fmla="*/ 4798883 w 12192000"/>
              <a:gd name="connsiteY74" fmla="*/ 3642033 h 4293216"/>
              <a:gd name="connsiteX75" fmla="*/ 4731045 w 12192000"/>
              <a:gd name="connsiteY75" fmla="*/ 3689844 h 4293216"/>
              <a:gd name="connsiteX76" fmla="*/ 4674720 w 12192000"/>
              <a:gd name="connsiteY76" fmla="*/ 3682772 h 4293216"/>
              <a:gd name="connsiteX77" fmla="*/ 4663344 w 12192000"/>
              <a:gd name="connsiteY77" fmla="*/ 3682515 h 4293216"/>
              <a:gd name="connsiteX78" fmla="*/ 4663100 w 12192000"/>
              <a:gd name="connsiteY78" fmla="*/ 3682992 h 4293216"/>
              <a:gd name="connsiteX79" fmla="*/ 4651066 w 12192000"/>
              <a:gd name="connsiteY79" fmla="*/ 3683681 h 4293216"/>
              <a:gd name="connsiteX80" fmla="*/ 4642602 w 12192000"/>
              <a:gd name="connsiteY80" fmla="*/ 3682048 h 4293216"/>
              <a:gd name="connsiteX81" fmla="*/ 4620533 w 12192000"/>
              <a:gd name="connsiteY81" fmla="*/ 3681551 h 4293216"/>
              <a:gd name="connsiteX82" fmla="*/ 4612820 w 12192000"/>
              <a:gd name="connsiteY82" fmla="*/ 3684580 h 4293216"/>
              <a:gd name="connsiteX83" fmla="*/ 4420068 w 12192000"/>
              <a:gd name="connsiteY83" fmla="*/ 3795398 h 4293216"/>
              <a:gd name="connsiteX84" fmla="*/ 4283652 w 12192000"/>
              <a:gd name="connsiteY84" fmla="*/ 3840751 h 4293216"/>
              <a:gd name="connsiteX85" fmla="*/ 4233002 w 12192000"/>
              <a:gd name="connsiteY85" fmla="*/ 3854432 h 4293216"/>
              <a:gd name="connsiteX86" fmla="*/ 4148272 w 12192000"/>
              <a:gd name="connsiteY86" fmla="*/ 3890899 h 4293216"/>
              <a:gd name="connsiteX87" fmla="*/ 4110070 w 12192000"/>
              <a:gd name="connsiteY87" fmla="*/ 3894727 h 4293216"/>
              <a:gd name="connsiteX88" fmla="*/ 4072288 w 12192000"/>
              <a:gd name="connsiteY88" fmla="*/ 3887183 h 4293216"/>
              <a:gd name="connsiteX89" fmla="*/ 3975778 w 12192000"/>
              <a:gd name="connsiteY89" fmla="*/ 3939546 h 4293216"/>
              <a:gd name="connsiteX90" fmla="*/ 3912797 w 12192000"/>
              <a:gd name="connsiteY90" fmla="*/ 3964223 h 4293216"/>
              <a:gd name="connsiteX91" fmla="*/ 3861674 w 12192000"/>
              <a:gd name="connsiteY91" fmla="*/ 3961130 h 4293216"/>
              <a:gd name="connsiteX92" fmla="*/ 3731729 w 12192000"/>
              <a:gd name="connsiteY92" fmla="*/ 3978381 h 4293216"/>
              <a:gd name="connsiteX93" fmla="*/ 3548983 w 12192000"/>
              <a:gd name="connsiteY93" fmla="*/ 3969289 h 4293216"/>
              <a:gd name="connsiteX94" fmla="*/ 3491586 w 12192000"/>
              <a:gd name="connsiteY94" fmla="*/ 3977333 h 4293216"/>
              <a:gd name="connsiteX95" fmla="*/ 3486313 w 12192000"/>
              <a:gd name="connsiteY95" fmla="*/ 3986680 h 4293216"/>
              <a:gd name="connsiteX96" fmla="*/ 3395074 w 12192000"/>
              <a:gd name="connsiteY96" fmla="*/ 3965888 h 4293216"/>
              <a:gd name="connsiteX97" fmla="*/ 3285495 w 12192000"/>
              <a:gd name="connsiteY97" fmla="*/ 4000384 h 4293216"/>
              <a:gd name="connsiteX98" fmla="*/ 3206618 w 12192000"/>
              <a:gd name="connsiteY98" fmla="*/ 4036832 h 4293216"/>
              <a:gd name="connsiteX99" fmla="*/ 3160750 w 12192000"/>
              <a:gd name="connsiteY99" fmla="*/ 4052769 h 4293216"/>
              <a:gd name="connsiteX100" fmla="*/ 3129193 w 12192000"/>
              <a:gd name="connsiteY100" fmla="*/ 4069358 h 4293216"/>
              <a:gd name="connsiteX101" fmla="*/ 3039071 w 12192000"/>
              <a:gd name="connsiteY101" fmla="*/ 4084720 h 4293216"/>
              <a:gd name="connsiteX102" fmla="*/ 2885593 w 12192000"/>
              <a:gd name="connsiteY102" fmla="*/ 4098953 h 4293216"/>
              <a:gd name="connsiteX103" fmla="*/ 2786787 w 12192000"/>
              <a:gd name="connsiteY103" fmla="*/ 4155895 h 4293216"/>
              <a:gd name="connsiteX104" fmla="*/ 2654560 w 12192000"/>
              <a:gd name="connsiteY104" fmla="*/ 4163783 h 4293216"/>
              <a:gd name="connsiteX105" fmla="*/ 2380801 w 12192000"/>
              <a:gd name="connsiteY105" fmla="*/ 4186131 h 4293216"/>
              <a:gd name="connsiteX106" fmla="*/ 2063928 w 12192000"/>
              <a:gd name="connsiteY106" fmla="*/ 4224310 h 4293216"/>
              <a:gd name="connsiteX107" fmla="*/ 1862741 w 12192000"/>
              <a:gd name="connsiteY107" fmla="*/ 4255957 h 4293216"/>
              <a:gd name="connsiteX108" fmla="*/ 1737817 w 12192000"/>
              <a:gd name="connsiteY108" fmla="*/ 4262724 h 4293216"/>
              <a:gd name="connsiteX109" fmla="*/ 1676636 w 12192000"/>
              <a:gd name="connsiteY109" fmla="*/ 4260795 h 4293216"/>
              <a:gd name="connsiteX110" fmla="*/ 1645414 w 12192000"/>
              <a:gd name="connsiteY110" fmla="*/ 4275834 h 4293216"/>
              <a:gd name="connsiteX111" fmla="*/ 1640709 w 12192000"/>
              <a:gd name="connsiteY111" fmla="*/ 4278408 h 4293216"/>
              <a:gd name="connsiteX112" fmla="*/ 1629709 w 12192000"/>
              <a:gd name="connsiteY112" fmla="*/ 4274155 h 4293216"/>
              <a:gd name="connsiteX113" fmla="*/ 1493817 w 12192000"/>
              <a:gd name="connsiteY113" fmla="*/ 4278417 h 4293216"/>
              <a:gd name="connsiteX114" fmla="*/ 1350289 w 12192000"/>
              <a:gd name="connsiteY114" fmla="*/ 4293216 h 4293216"/>
              <a:gd name="connsiteX115" fmla="*/ 1045574 w 12192000"/>
              <a:gd name="connsiteY115" fmla="*/ 4279791 h 4293216"/>
              <a:gd name="connsiteX116" fmla="*/ 998405 w 12192000"/>
              <a:gd name="connsiteY116" fmla="*/ 4276696 h 4293216"/>
              <a:gd name="connsiteX117" fmla="*/ 827314 w 12192000"/>
              <a:gd name="connsiteY117" fmla="*/ 4218527 h 4293216"/>
              <a:gd name="connsiteX118" fmla="*/ 766623 w 12192000"/>
              <a:gd name="connsiteY118" fmla="*/ 4209522 h 4293216"/>
              <a:gd name="connsiteX119" fmla="*/ 479705 w 12192000"/>
              <a:gd name="connsiteY119" fmla="*/ 4162078 h 4293216"/>
              <a:gd name="connsiteX120" fmla="*/ 441283 w 12192000"/>
              <a:gd name="connsiteY120" fmla="*/ 4150343 h 4293216"/>
              <a:gd name="connsiteX121" fmla="*/ 390282 w 12192000"/>
              <a:gd name="connsiteY121" fmla="*/ 4127313 h 4293216"/>
              <a:gd name="connsiteX122" fmla="*/ 156777 w 12192000"/>
              <a:gd name="connsiteY122" fmla="*/ 4120589 h 4293216"/>
              <a:gd name="connsiteX123" fmla="*/ 76043 w 12192000"/>
              <a:gd name="connsiteY123" fmla="*/ 4102827 h 4293216"/>
              <a:gd name="connsiteX124" fmla="*/ 0 w 12192000"/>
              <a:gd name="connsiteY124" fmla="*/ 4107190 h 4293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</a:cxnLst>
            <a:rect l="l" t="t" r="r" b="b"/>
            <a:pathLst>
              <a:path w="12192000" h="4293216">
                <a:moveTo>
                  <a:pt x="0" y="0"/>
                </a:moveTo>
                <a:lnTo>
                  <a:pt x="12192000" y="0"/>
                </a:lnTo>
                <a:lnTo>
                  <a:pt x="12192000" y="3185673"/>
                </a:lnTo>
                <a:lnTo>
                  <a:pt x="12143112" y="3193652"/>
                </a:lnTo>
                <a:cubicBezTo>
                  <a:pt x="12124804" y="3196343"/>
                  <a:pt x="12107993" y="3198367"/>
                  <a:pt x="12094615" y="3199036"/>
                </a:cubicBezTo>
                <a:cubicBezTo>
                  <a:pt x="12012218" y="3205052"/>
                  <a:pt x="11952216" y="3190520"/>
                  <a:pt x="11894900" y="3195541"/>
                </a:cubicBezTo>
                <a:cubicBezTo>
                  <a:pt x="11837584" y="3200562"/>
                  <a:pt x="11757281" y="3198877"/>
                  <a:pt x="11750719" y="3229160"/>
                </a:cubicBezTo>
                <a:cubicBezTo>
                  <a:pt x="11732102" y="3229293"/>
                  <a:pt x="11688851" y="3218612"/>
                  <a:pt x="11680531" y="3236357"/>
                </a:cubicBezTo>
                <a:cubicBezTo>
                  <a:pt x="11616205" y="3213782"/>
                  <a:pt x="11591805" y="3264079"/>
                  <a:pt x="11538829" y="3227833"/>
                </a:cubicBezTo>
                <a:cubicBezTo>
                  <a:pt x="11468793" y="3225896"/>
                  <a:pt x="11388192" y="3258669"/>
                  <a:pt x="11369225" y="3292807"/>
                </a:cubicBezTo>
                <a:cubicBezTo>
                  <a:pt x="11342991" y="3322290"/>
                  <a:pt x="11252118" y="3333619"/>
                  <a:pt x="11234439" y="3350975"/>
                </a:cubicBezTo>
                <a:cubicBezTo>
                  <a:pt x="11196046" y="3324378"/>
                  <a:pt x="11148271" y="3364841"/>
                  <a:pt x="11110124" y="3358608"/>
                </a:cubicBezTo>
                <a:cubicBezTo>
                  <a:pt x="11032265" y="3366851"/>
                  <a:pt x="10981881" y="3345368"/>
                  <a:pt x="10891631" y="3390185"/>
                </a:cubicBezTo>
                <a:cubicBezTo>
                  <a:pt x="10806265" y="3366066"/>
                  <a:pt x="10728715" y="3405022"/>
                  <a:pt x="10625578" y="3379924"/>
                </a:cubicBezTo>
                <a:cubicBezTo>
                  <a:pt x="10567331" y="3379193"/>
                  <a:pt x="10561144" y="3356066"/>
                  <a:pt x="10506803" y="3368850"/>
                </a:cubicBezTo>
                <a:cubicBezTo>
                  <a:pt x="10492442" y="3407319"/>
                  <a:pt x="10447457" y="3362633"/>
                  <a:pt x="10418676" y="3363381"/>
                </a:cubicBezTo>
                <a:cubicBezTo>
                  <a:pt x="10403639" y="3389042"/>
                  <a:pt x="10328027" y="3359251"/>
                  <a:pt x="10306960" y="3359182"/>
                </a:cubicBezTo>
                <a:cubicBezTo>
                  <a:pt x="10302157" y="3374102"/>
                  <a:pt x="10219555" y="3386194"/>
                  <a:pt x="10208991" y="3371982"/>
                </a:cubicBezTo>
                <a:cubicBezTo>
                  <a:pt x="10157448" y="3372099"/>
                  <a:pt x="10069547" y="3355997"/>
                  <a:pt x="9997701" y="3359884"/>
                </a:cubicBezTo>
                <a:cubicBezTo>
                  <a:pt x="9923613" y="3355157"/>
                  <a:pt x="9872896" y="3381131"/>
                  <a:pt x="9843565" y="3385923"/>
                </a:cubicBezTo>
                <a:cubicBezTo>
                  <a:pt x="9706147" y="3397579"/>
                  <a:pt x="9609658" y="3359575"/>
                  <a:pt x="9485316" y="3380559"/>
                </a:cubicBezTo>
                <a:cubicBezTo>
                  <a:pt x="9470915" y="3390823"/>
                  <a:pt x="9462022" y="3392531"/>
                  <a:pt x="9452412" y="3377143"/>
                </a:cubicBezTo>
                <a:cubicBezTo>
                  <a:pt x="9413424" y="3382192"/>
                  <a:pt x="9366033" y="3348574"/>
                  <a:pt x="9345198" y="3374085"/>
                </a:cubicBezTo>
                <a:cubicBezTo>
                  <a:pt x="9340178" y="3338280"/>
                  <a:pt x="9292226" y="3395025"/>
                  <a:pt x="9275445" y="3363071"/>
                </a:cubicBezTo>
                <a:cubicBezTo>
                  <a:pt x="9273443" y="3306252"/>
                  <a:pt x="9179394" y="3342580"/>
                  <a:pt x="9134361" y="3327111"/>
                </a:cubicBezTo>
                <a:cubicBezTo>
                  <a:pt x="9095246" y="3323715"/>
                  <a:pt x="9082383" y="3336089"/>
                  <a:pt x="9040757" y="3342694"/>
                </a:cubicBezTo>
                <a:cubicBezTo>
                  <a:pt x="8978494" y="3343665"/>
                  <a:pt x="8819721" y="3334847"/>
                  <a:pt x="8760781" y="3332936"/>
                </a:cubicBezTo>
                <a:cubicBezTo>
                  <a:pt x="8738132" y="3322915"/>
                  <a:pt x="8710247" y="3371249"/>
                  <a:pt x="8687117" y="3331230"/>
                </a:cubicBezTo>
                <a:cubicBezTo>
                  <a:pt x="8638738" y="3331983"/>
                  <a:pt x="8527306" y="3338492"/>
                  <a:pt x="8470507" y="3337453"/>
                </a:cubicBezTo>
                <a:cubicBezTo>
                  <a:pt x="8408551" y="3335964"/>
                  <a:pt x="8344765" y="3323195"/>
                  <a:pt x="8315381" y="3322295"/>
                </a:cubicBezTo>
                <a:cubicBezTo>
                  <a:pt x="8317791" y="3330166"/>
                  <a:pt x="8302208" y="3337336"/>
                  <a:pt x="8294201" y="3332050"/>
                </a:cubicBezTo>
                <a:cubicBezTo>
                  <a:pt x="8160203" y="3329373"/>
                  <a:pt x="8253842" y="3388451"/>
                  <a:pt x="8164831" y="3359700"/>
                </a:cubicBezTo>
                <a:cubicBezTo>
                  <a:pt x="8111675" y="3360728"/>
                  <a:pt x="8140389" y="3451210"/>
                  <a:pt x="8075075" y="3417343"/>
                </a:cubicBezTo>
                <a:cubicBezTo>
                  <a:pt x="8012744" y="3428695"/>
                  <a:pt x="7983206" y="3469231"/>
                  <a:pt x="7918115" y="3455579"/>
                </a:cubicBezTo>
                <a:cubicBezTo>
                  <a:pt x="7859804" y="3466352"/>
                  <a:pt x="7813621" y="3489179"/>
                  <a:pt x="7760841" y="3487563"/>
                </a:cubicBezTo>
                <a:cubicBezTo>
                  <a:pt x="7744235" y="3502045"/>
                  <a:pt x="7726675" y="3509731"/>
                  <a:pt x="7702987" y="3496294"/>
                </a:cubicBezTo>
                <a:lnTo>
                  <a:pt x="7521263" y="3513388"/>
                </a:lnTo>
                <a:cubicBezTo>
                  <a:pt x="7497785" y="3533352"/>
                  <a:pt x="7482636" y="3497088"/>
                  <a:pt x="7459193" y="3519960"/>
                </a:cubicBezTo>
                <a:cubicBezTo>
                  <a:pt x="7478897" y="3544858"/>
                  <a:pt x="7397705" y="3531990"/>
                  <a:pt x="7406503" y="3556202"/>
                </a:cubicBezTo>
                <a:cubicBezTo>
                  <a:pt x="7365541" y="3529876"/>
                  <a:pt x="7371894" y="3575197"/>
                  <a:pt x="7333249" y="3574690"/>
                </a:cubicBezTo>
                <a:cubicBezTo>
                  <a:pt x="7311425" y="3566575"/>
                  <a:pt x="7298916" y="3567747"/>
                  <a:pt x="7289557" y="3586062"/>
                </a:cubicBezTo>
                <a:cubicBezTo>
                  <a:pt x="7187501" y="3545354"/>
                  <a:pt x="7243839" y="3596268"/>
                  <a:pt x="7164101" y="3592446"/>
                </a:cubicBezTo>
                <a:cubicBezTo>
                  <a:pt x="7093303" y="3584611"/>
                  <a:pt x="7082196" y="3592451"/>
                  <a:pt x="6997295" y="3549161"/>
                </a:cubicBezTo>
                <a:cubicBezTo>
                  <a:pt x="6978952" y="3535225"/>
                  <a:pt x="6892024" y="3545973"/>
                  <a:pt x="6869492" y="3547094"/>
                </a:cubicBezTo>
                <a:cubicBezTo>
                  <a:pt x="6846960" y="3548215"/>
                  <a:pt x="6864051" y="3552690"/>
                  <a:pt x="6862104" y="3555890"/>
                </a:cubicBezTo>
                <a:cubicBezTo>
                  <a:pt x="6808534" y="3523387"/>
                  <a:pt x="6794098" y="3568824"/>
                  <a:pt x="6765720" y="3544539"/>
                </a:cubicBezTo>
                <a:cubicBezTo>
                  <a:pt x="6702167" y="3548509"/>
                  <a:pt x="6670125" y="3584790"/>
                  <a:pt x="6644256" y="3563766"/>
                </a:cubicBezTo>
                <a:cubicBezTo>
                  <a:pt x="6614661" y="3573340"/>
                  <a:pt x="6580200" y="3600149"/>
                  <a:pt x="6547019" y="3578825"/>
                </a:cubicBezTo>
                <a:cubicBezTo>
                  <a:pt x="6552505" y="3602009"/>
                  <a:pt x="6505843" y="3570920"/>
                  <a:pt x="6494018" y="3590263"/>
                </a:cubicBezTo>
                <a:cubicBezTo>
                  <a:pt x="6486588" y="3606381"/>
                  <a:pt x="6470698" y="3600705"/>
                  <a:pt x="6456586" y="3603733"/>
                </a:cubicBezTo>
                <a:cubicBezTo>
                  <a:pt x="6443023" y="3618659"/>
                  <a:pt x="6376267" y="3618370"/>
                  <a:pt x="6355200" y="3610328"/>
                </a:cubicBezTo>
                <a:cubicBezTo>
                  <a:pt x="6298606" y="3577531"/>
                  <a:pt x="6275701" y="3638665"/>
                  <a:pt x="6229969" y="3614226"/>
                </a:cubicBezTo>
                <a:cubicBezTo>
                  <a:pt x="6216692" y="3612565"/>
                  <a:pt x="6159607" y="3609199"/>
                  <a:pt x="6148942" y="3612128"/>
                </a:cubicBezTo>
                <a:lnTo>
                  <a:pt x="6120984" y="3624460"/>
                </a:lnTo>
                <a:lnTo>
                  <a:pt x="6116837" y="3636243"/>
                </a:lnTo>
                <a:lnTo>
                  <a:pt x="6097661" y="3639228"/>
                </a:lnTo>
                <a:lnTo>
                  <a:pt x="6093123" y="3642160"/>
                </a:lnTo>
                <a:cubicBezTo>
                  <a:pt x="6084468" y="3647808"/>
                  <a:pt x="6062167" y="3643983"/>
                  <a:pt x="6052914" y="3647760"/>
                </a:cubicBezTo>
                <a:cubicBezTo>
                  <a:pt x="6044164" y="3597326"/>
                  <a:pt x="5986377" y="3680654"/>
                  <a:pt x="5995823" y="3635040"/>
                </a:cubicBezTo>
                <a:cubicBezTo>
                  <a:pt x="5943459" y="3647023"/>
                  <a:pt x="5911732" y="3605001"/>
                  <a:pt x="5865838" y="3656467"/>
                </a:cubicBezTo>
                <a:cubicBezTo>
                  <a:pt x="5708456" y="3644124"/>
                  <a:pt x="5605562" y="3698267"/>
                  <a:pt x="5491971" y="3676789"/>
                </a:cubicBezTo>
                <a:cubicBezTo>
                  <a:pt x="5433898" y="3644772"/>
                  <a:pt x="5294159" y="3671453"/>
                  <a:pt x="5259335" y="3672942"/>
                </a:cubicBezTo>
                <a:cubicBezTo>
                  <a:pt x="5179956" y="3683646"/>
                  <a:pt x="5151792" y="3671717"/>
                  <a:pt x="5091319" y="3667277"/>
                </a:cubicBezTo>
                <a:cubicBezTo>
                  <a:pt x="5085519" y="3660628"/>
                  <a:pt x="5024264" y="3655624"/>
                  <a:pt x="5016802" y="3651805"/>
                </a:cubicBezTo>
                <a:lnTo>
                  <a:pt x="4994076" y="3643894"/>
                </a:lnTo>
                <a:lnTo>
                  <a:pt x="4991255" y="3645778"/>
                </a:lnTo>
                <a:cubicBezTo>
                  <a:pt x="4978558" y="3649676"/>
                  <a:pt x="4970584" y="3648487"/>
                  <a:pt x="4964719" y="3645057"/>
                </a:cubicBezTo>
                <a:lnTo>
                  <a:pt x="4958984" y="3639197"/>
                </a:lnTo>
                <a:lnTo>
                  <a:pt x="4940802" y="3636915"/>
                </a:lnTo>
                <a:lnTo>
                  <a:pt x="4905046" y="3627605"/>
                </a:lnTo>
                <a:lnTo>
                  <a:pt x="4898297" y="3630378"/>
                </a:lnTo>
                <a:lnTo>
                  <a:pt x="4853352" y="3636980"/>
                </a:lnTo>
                <a:lnTo>
                  <a:pt x="4843504" y="3625413"/>
                </a:lnTo>
                <a:cubicBezTo>
                  <a:pt x="4840538" y="3629843"/>
                  <a:pt x="4836028" y="3632811"/>
                  <a:pt x="4828154" y="3632802"/>
                </a:cubicBezTo>
                <a:cubicBezTo>
                  <a:pt x="4839827" y="3664222"/>
                  <a:pt x="4823131" y="3644832"/>
                  <a:pt x="4798883" y="3642033"/>
                </a:cubicBezTo>
                <a:cubicBezTo>
                  <a:pt x="4811602" y="3690208"/>
                  <a:pt x="4742974" y="3663284"/>
                  <a:pt x="4731045" y="3689844"/>
                </a:cubicBezTo>
                <a:cubicBezTo>
                  <a:pt x="4712945" y="3686702"/>
                  <a:pt x="4694037" y="3684258"/>
                  <a:pt x="4674720" y="3682772"/>
                </a:cubicBezTo>
                <a:lnTo>
                  <a:pt x="4663344" y="3682515"/>
                </a:lnTo>
                <a:lnTo>
                  <a:pt x="4663100" y="3682992"/>
                </a:lnTo>
                <a:cubicBezTo>
                  <a:pt x="4660591" y="3683966"/>
                  <a:pt x="4656836" y="3684267"/>
                  <a:pt x="4651066" y="3683681"/>
                </a:cubicBezTo>
                <a:lnTo>
                  <a:pt x="4642602" y="3682048"/>
                </a:lnTo>
                <a:lnTo>
                  <a:pt x="4620533" y="3681551"/>
                </a:lnTo>
                <a:lnTo>
                  <a:pt x="4612820" y="3684580"/>
                </a:lnTo>
                <a:cubicBezTo>
                  <a:pt x="4579409" y="3703554"/>
                  <a:pt x="4488552" y="3721692"/>
                  <a:pt x="4420068" y="3795398"/>
                </a:cubicBezTo>
                <a:cubicBezTo>
                  <a:pt x="4369322" y="3811140"/>
                  <a:pt x="4331353" y="3837751"/>
                  <a:pt x="4283652" y="3840751"/>
                </a:cubicBezTo>
                <a:cubicBezTo>
                  <a:pt x="4270977" y="3856527"/>
                  <a:pt x="4256387" y="3865663"/>
                  <a:pt x="4233002" y="3854432"/>
                </a:cubicBezTo>
                <a:cubicBezTo>
                  <a:pt x="4187744" y="3873686"/>
                  <a:pt x="4186661" y="3899807"/>
                  <a:pt x="4148272" y="3890899"/>
                </a:cubicBezTo>
                <a:cubicBezTo>
                  <a:pt x="4135106" y="3916339"/>
                  <a:pt x="4143344" y="3888274"/>
                  <a:pt x="4110070" y="3894727"/>
                </a:cubicBezTo>
                <a:cubicBezTo>
                  <a:pt x="4081815" y="3896478"/>
                  <a:pt x="4096445" y="3879578"/>
                  <a:pt x="4072288" y="3887183"/>
                </a:cubicBezTo>
                <a:cubicBezTo>
                  <a:pt x="4052931" y="3891627"/>
                  <a:pt x="4002360" y="3926706"/>
                  <a:pt x="3975778" y="3939546"/>
                </a:cubicBezTo>
                <a:cubicBezTo>
                  <a:pt x="3934858" y="3917067"/>
                  <a:pt x="3947620" y="3961358"/>
                  <a:pt x="3912797" y="3964223"/>
                </a:cubicBezTo>
                <a:cubicBezTo>
                  <a:pt x="3891915" y="3958096"/>
                  <a:pt x="3867239" y="3942193"/>
                  <a:pt x="3861674" y="3961130"/>
                </a:cubicBezTo>
                <a:cubicBezTo>
                  <a:pt x="3808973" y="3961511"/>
                  <a:pt x="3804008" y="3975213"/>
                  <a:pt x="3731729" y="3978381"/>
                </a:cubicBezTo>
                <a:cubicBezTo>
                  <a:pt x="3666864" y="3976798"/>
                  <a:pt x="3632042" y="4004722"/>
                  <a:pt x="3548983" y="3969289"/>
                </a:cubicBezTo>
                <a:cubicBezTo>
                  <a:pt x="3530325" y="3957099"/>
                  <a:pt x="3504627" y="3960701"/>
                  <a:pt x="3491586" y="3977333"/>
                </a:cubicBezTo>
                <a:cubicBezTo>
                  <a:pt x="3489342" y="3980196"/>
                  <a:pt x="3487566" y="3983344"/>
                  <a:pt x="3486313" y="3986680"/>
                </a:cubicBezTo>
                <a:cubicBezTo>
                  <a:pt x="3433098" y="3959190"/>
                  <a:pt x="3424363" y="3987444"/>
                  <a:pt x="3395074" y="3965888"/>
                </a:cubicBezTo>
                <a:cubicBezTo>
                  <a:pt x="3338558" y="3975354"/>
                  <a:pt x="3312023" y="4018932"/>
                  <a:pt x="3285495" y="4000384"/>
                </a:cubicBezTo>
                <a:cubicBezTo>
                  <a:pt x="3260380" y="4012435"/>
                  <a:pt x="3239763" y="4055040"/>
                  <a:pt x="3206618" y="4036832"/>
                </a:cubicBezTo>
                <a:cubicBezTo>
                  <a:pt x="3215156" y="4059294"/>
                  <a:pt x="3168372" y="4032600"/>
                  <a:pt x="3160750" y="4052769"/>
                </a:cubicBezTo>
                <a:cubicBezTo>
                  <a:pt x="3156577" y="4069365"/>
                  <a:pt x="3141408" y="4065133"/>
                  <a:pt x="3129193" y="4069358"/>
                </a:cubicBezTo>
                <a:cubicBezTo>
                  <a:pt x="3119322" y="4085309"/>
                  <a:pt x="3059262" y="4090840"/>
                  <a:pt x="3039071" y="4084720"/>
                </a:cubicBezTo>
                <a:cubicBezTo>
                  <a:pt x="2983094" y="4057201"/>
                  <a:pt x="2930508" y="4119151"/>
                  <a:pt x="2885593" y="4098953"/>
                </a:cubicBezTo>
                <a:cubicBezTo>
                  <a:pt x="2836813" y="4097011"/>
                  <a:pt x="2817715" y="4137716"/>
                  <a:pt x="2786787" y="4155895"/>
                </a:cubicBezTo>
                <a:cubicBezTo>
                  <a:pt x="2721037" y="4129239"/>
                  <a:pt x="2722224" y="4158744"/>
                  <a:pt x="2654560" y="4163783"/>
                </a:cubicBezTo>
                <a:cubicBezTo>
                  <a:pt x="2565213" y="4157326"/>
                  <a:pt x="2466736" y="4217805"/>
                  <a:pt x="2380801" y="4186131"/>
                </a:cubicBezTo>
                <a:cubicBezTo>
                  <a:pt x="2271389" y="4170867"/>
                  <a:pt x="2150271" y="4212672"/>
                  <a:pt x="2063928" y="4224310"/>
                </a:cubicBezTo>
                <a:cubicBezTo>
                  <a:pt x="1994231" y="4241819"/>
                  <a:pt x="1918898" y="4209389"/>
                  <a:pt x="1862741" y="4255957"/>
                </a:cubicBezTo>
                <a:cubicBezTo>
                  <a:pt x="1797801" y="4260090"/>
                  <a:pt x="1774129" y="4263430"/>
                  <a:pt x="1737817" y="4262724"/>
                </a:cubicBezTo>
                <a:cubicBezTo>
                  <a:pt x="1725970" y="4261030"/>
                  <a:pt x="1698869" y="4261451"/>
                  <a:pt x="1676636" y="4260795"/>
                </a:cubicBezTo>
                <a:cubicBezTo>
                  <a:pt x="1681367" y="4272434"/>
                  <a:pt x="1649032" y="4270797"/>
                  <a:pt x="1645414" y="4275834"/>
                </a:cubicBezTo>
                <a:lnTo>
                  <a:pt x="1640709" y="4278408"/>
                </a:lnTo>
                <a:lnTo>
                  <a:pt x="1629709" y="4274155"/>
                </a:lnTo>
                <a:cubicBezTo>
                  <a:pt x="1614416" y="4268710"/>
                  <a:pt x="1508379" y="4278234"/>
                  <a:pt x="1493817" y="4278417"/>
                </a:cubicBezTo>
                <a:cubicBezTo>
                  <a:pt x="1381605" y="4317129"/>
                  <a:pt x="1431117" y="4241870"/>
                  <a:pt x="1350289" y="4293216"/>
                </a:cubicBezTo>
                <a:cubicBezTo>
                  <a:pt x="1260039" y="4248399"/>
                  <a:pt x="1123433" y="4288034"/>
                  <a:pt x="1045574" y="4279791"/>
                </a:cubicBezTo>
                <a:cubicBezTo>
                  <a:pt x="1007427" y="4286024"/>
                  <a:pt x="1036798" y="4250099"/>
                  <a:pt x="998405" y="4276696"/>
                </a:cubicBezTo>
                <a:cubicBezTo>
                  <a:pt x="980726" y="4236650"/>
                  <a:pt x="858086" y="4229858"/>
                  <a:pt x="827314" y="4218527"/>
                </a:cubicBezTo>
                <a:cubicBezTo>
                  <a:pt x="776582" y="4198003"/>
                  <a:pt x="832121" y="4216661"/>
                  <a:pt x="766623" y="4209522"/>
                </a:cubicBezTo>
                <a:cubicBezTo>
                  <a:pt x="713647" y="4245768"/>
                  <a:pt x="534955" y="4112275"/>
                  <a:pt x="479705" y="4162078"/>
                </a:cubicBezTo>
                <a:cubicBezTo>
                  <a:pt x="471385" y="4144333"/>
                  <a:pt x="459900" y="4150476"/>
                  <a:pt x="441283" y="4150343"/>
                </a:cubicBezTo>
                <a:cubicBezTo>
                  <a:pt x="434721" y="4120060"/>
                  <a:pt x="402741" y="4146111"/>
                  <a:pt x="390282" y="4127313"/>
                </a:cubicBezTo>
                <a:cubicBezTo>
                  <a:pt x="334119" y="4135778"/>
                  <a:pt x="199295" y="4125705"/>
                  <a:pt x="156777" y="4120589"/>
                </a:cubicBezTo>
                <a:cubicBezTo>
                  <a:pt x="122866" y="4118991"/>
                  <a:pt x="109905" y="4099532"/>
                  <a:pt x="76043" y="4102827"/>
                </a:cubicBezTo>
                <a:lnTo>
                  <a:pt x="0" y="410719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A9C63A-5D2F-4239-8544-20BBFDA2A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5343" y="730154"/>
            <a:ext cx="10290412" cy="972067"/>
          </a:xfrm>
        </p:spPr>
        <p:txBody>
          <a:bodyPr>
            <a:normAutofit/>
          </a:bodyPr>
          <a:lstStyle/>
          <a:p>
            <a:pPr algn="ctr"/>
            <a:r>
              <a:rPr lang="de-AT" dirty="0"/>
              <a:t>Inspirationen</a:t>
            </a:r>
          </a:p>
        </p:txBody>
      </p:sp>
      <p:sp>
        <p:nvSpPr>
          <p:cNvPr id="85" name="Freeform: Shape 84">
            <a:extLst>
              <a:ext uri="{FF2B5EF4-FFF2-40B4-BE49-F238E27FC236}">
                <a16:creationId xmlns:a16="http://schemas.microsoft.com/office/drawing/2014/main" id="{EA1D0E51-44D2-47F0-8BB5-D7B082E36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24042" y="2013045"/>
            <a:ext cx="2345955" cy="208011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100" name="Picture 4" descr="Popularität von Rollenspielen - pogo-con.de">
            <a:extLst>
              <a:ext uri="{FF2B5EF4-FFF2-40B4-BE49-F238E27FC236}">
                <a16:creationId xmlns:a16="http://schemas.microsoft.com/office/drawing/2014/main" id="{6E4531A8-5B88-47D7-BB3B-337DF26151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37" r="32884" b="1"/>
          <a:stretch/>
        </p:blipFill>
        <p:spPr bwMode="auto">
          <a:xfrm>
            <a:off x="1352176" y="2140906"/>
            <a:ext cx="2089686" cy="183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Freeform: Shape 86">
            <a:extLst>
              <a:ext uri="{FF2B5EF4-FFF2-40B4-BE49-F238E27FC236}">
                <a16:creationId xmlns:a16="http://schemas.microsoft.com/office/drawing/2014/main" id="{1A6CF63B-6A61-433F-A65C-1B149236A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8969" y="2013045"/>
            <a:ext cx="2345955" cy="208011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106" name="Picture 10" descr="23 PlayStation-Entwickler wählen zur Feier des 5. Geburtstags der PS4 ihre  Lieblings-Games für diese Konsole – Der deutschsprachige PlayStation Blog">
            <a:extLst>
              <a:ext uri="{FF2B5EF4-FFF2-40B4-BE49-F238E27FC236}">
                <a16:creationId xmlns:a16="http://schemas.microsoft.com/office/drawing/2014/main" id="{99FD8A12-8EB9-415F-87CB-2BF9F3EECF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71" r="7988" b="-3"/>
          <a:stretch/>
        </p:blipFill>
        <p:spPr bwMode="auto">
          <a:xfrm>
            <a:off x="3827103" y="2140906"/>
            <a:ext cx="2089686" cy="183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9" name="Freeform: Shape 88">
            <a:extLst>
              <a:ext uri="{FF2B5EF4-FFF2-40B4-BE49-F238E27FC236}">
                <a16:creationId xmlns:a16="http://schemas.microsoft.com/office/drawing/2014/main" id="{10DED6E1-BE9C-4B26-847B-A598E67FF7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40" y="2013045"/>
            <a:ext cx="2345955" cy="208011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108" name="Picture 12" descr="Indiana Jones 5“-Gerücht: Sie soll Harrison Ford beerben · KINO.de">
            <a:extLst>
              <a:ext uri="{FF2B5EF4-FFF2-40B4-BE49-F238E27FC236}">
                <a16:creationId xmlns:a16="http://schemas.microsoft.com/office/drawing/2014/main" id="{059CB12B-4FD6-4990-9428-FEFA936DBF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27" r="19393" b="1"/>
          <a:stretch/>
        </p:blipFill>
        <p:spPr bwMode="auto">
          <a:xfrm>
            <a:off x="6316917" y="2140906"/>
            <a:ext cx="2089686" cy="183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3D749044-6503-4041-B880-7862BB234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33550" y="2013045"/>
            <a:ext cx="2345955" cy="2080111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2F2F2"/>
          </a:solidFill>
          <a:ln>
            <a:noFill/>
          </a:ln>
          <a:effectLst>
            <a:outerShdw blurRad="25400" dist="12700" dir="3000000" algn="tl" rotWithShape="0">
              <a:prstClr val="black">
                <a:alpha val="2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098" name="Picture 2" descr="The Forest: Verkaufszahlen des Survival-Spiels erreichen Meilenstein">
            <a:extLst>
              <a:ext uri="{FF2B5EF4-FFF2-40B4-BE49-F238E27FC236}">
                <a16:creationId xmlns:a16="http://schemas.microsoft.com/office/drawing/2014/main" id="{648121AA-1C7D-4E2C-B0AA-F17AB61994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19" r="1" b="1"/>
          <a:stretch/>
        </p:blipFill>
        <p:spPr bwMode="auto">
          <a:xfrm>
            <a:off x="8761684" y="2140906"/>
            <a:ext cx="2089686" cy="1831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310DCA6-0C85-4C64-BEAF-99088F6472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8974" y="3535268"/>
            <a:ext cx="9755464" cy="204034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de-AT" dirty="0"/>
              <a:t>Fallout4		        Uncharted		    Indiana Jones		   The Forest</a:t>
            </a:r>
          </a:p>
        </p:txBody>
      </p:sp>
    </p:spTree>
    <p:extLst>
      <p:ext uri="{BB962C8B-B14F-4D97-AF65-F5344CB8AC3E}">
        <p14:creationId xmlns:p14="http://schemas.microsoft.com/office/powerpoint/2010/main" val="2465566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70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8" name="Ink 7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78" name="Ink 7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39572FD8-6AA1-4495-979A-E9A478CC9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4D429F4D-0607-43EF-B9AC-87CF01F57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80446" cy="6858000"/>
          </a:xfrm>
          <a:custGeom>
            <a:avLst/>
            <a:gdLst>
              <a:gd name="connsiteX0" fmla="*/ 0 w 7080446"/>
              <a:gd name="connsiteY0" fmla="*/ 0 h 6858000"/>
              <a:gd name="connsiteX1" fmla="*/ 1354676 w 7080446"/>
              <a:gd name="connsiteY1" fmla="*/ 0 h 6858000"/>
              <a:gd name="connsiteX2" fmla="*/ 2192288 w 7080446"/>
              <a:gd name="connsiteY2" fmla="*/ 0 h 6858000"/>
              <a:gd name="connsiteX3" fmla="*/ 7057732 w 7080446"/>
              <a:gd name="connsiteY3" fmla="*/ 0 h 6858000"/>
              <a:gd name="connsiteX4" fmla="*/ 7056985 w 7080446"/>
              <a:gd name="connsiteY4" fmla="*/ 27342 h 6858000"/>
              <a:gd name="connsiteX5" fmla="*/ 7064225 w 7080446"/>
              <a:gd name="connsiteY5" fmla="*/ 50880 h 6858000"/>
              <a:gd name="connsiteX6" fmla="*/ 7074352 w 7080446"/>
              <a:gd name="connsiteY6" fmla="*/ 97135 h 6858000"/>
              <a:gd name="connsiteX7" fmla="*/ 7079158 w 7080446"/>
              <a:gd name="connsiteY7" fmla="*/ 160234 h 6858000"/>
              <a:gd name="connsiteX8" fmla="*/ 7073431 w 7080446"/>
              <a:gd name="connsiteY8" fmla="*/ 241537 h 6858000"/>
              <a:gd name="connsiteX9" fmla="*/ 7049371 w 7080446"/>
              <a:gd name="connsiteY9" fmla="*/ 425777 h 6858000"/>
              <a:gd name="connsiteX10" fmla="*/ 7026456 w 7080446"/>
              <a:gd name="connsiteY10" fmla="*/ 496518 h 6858000"/>
              <a:gd name="connsiteX11" fmla="*/ 7008043 w 7080446"/>
              <a:gd name="connsiteY11" fmla="*/ 567591 h 6858000"/>
              <a:gd name="connsiteX12" fmla="*/ 6999624 w 7080446"/>
              <a:gd name="connsiteY12" fmla="*/ 633471 h 6858000"/>
              <a:gd name="connsiteX13" fmla="*/ 6951678 w 7080446"/>
              <a:gd name="connsiteY13" fmla="*/ 848891 h 6858000"/>
              <a:gd name="connsiteX14" fmla="*/ 6941288 w 7080446"/>
              <a:gd name="connsiteY14" fmla="*/ 924707 h 6858000"/>
              <a:gd name="connsiteX15" fmla="*/ 6943757 w 7080446"/>
              <a:gd name="connsiteY15" fmla="*/ 981191 h 6858000"/>
              <a:gd name="connsiteX16" fmla="*/ 6956434 w 7080446"/>
              <a:gd name="connsiteY16" fmla="*/ 1022524 h 6858000"/>
              <a:gd name="connsiteX17" fmla="*/ 6953944 w 7080446"/>
              <a:gd name="connsiteY17" fmla="*/ 1080024 h 6858000"/>
              <a:gd name="connsiteX18" fmla="*/ 6953943 w 7080446"/>
              <a:gd name="connsiteY18" fmla="*/ 1080366 h 6858000"/>
              <a:gd name="connsiteX19" fmla="*/ 6960834 w 7080446"/>
              <a:gd name="connsiteY19" fmla="*/ 1090478 h 6858000"/>
              <a:gd name="connsiteX20" fmla="*/ 6964385 w 7080446"/>
              <a:gd name="connsiteY20" fmla="*/ 1119595 h 6858000"/>
              <a:gd name="connsiteX21" fmla="*/ 6963829 w 7080446"/>
              <a:gd name="connsiteY21" fmla="*/ 1120257 h 6858000"/>
              <a:gd name="connsiteX22" fmla="*/ 6974995 w 7080446"/>
              <a:gd name="connsiteY22" fmla="*/ 1137550 h 6858000"/>
              <a:gd name="connsiteX23" fmla="*/ 6974703 w 7080446"/>
              <a:gd name="connsiteY23" fmla="*/ 1182522 h 6858000"/>
              <a:gd name="connsiteX24" fmla="*/ 6974074 w 7080446"/>
              <a:gd name="connsiteY24" fmla="*/ 1205510 h 6858000"/>
              <a:gd name="connsiteX25" fmla="*/ 6971551 w 7080446"/>
              <a:gd name="connsiteY25" fmla="*/ 1212644 h 6858000"/>
              <a:gd name="connsiteX26" fmla="*/ 6981659 w 7080446"/>
              <a:gd name="connsiteY26" fmla="*/ 1254460 h 6858000"/>
              <a:gd name="connsiteX27" fmla="*/ 6980379 w 7080446"/>
              <a:gd name="connsiteY27" fmla="*/ 1284302 h 6858000"/>
              <a:gd name="connsiteX28" fmla="*/ 6970984 w 7080446"/>
              <a:gd name="connsiteY28" fmla="*/ 1279276 h 6858000"/>
              <a:gd name="connsiteX29" fmla="*/ 6966883 w 7080446"/>
              <a:gd name="connsiteY29" fmla="*/ 1277465 h 6858000"/>
              <a:gd name="connsiteX30" fmla="*/ 6966473 w 7080446"/>
              <a:gd name="connsiteY30" fmla="*/ 1277982 h 6858000"/>
              <a:gd name="connsiteX31" fmla="*/ 6966940 w 7080446"/>
              <a:gd name="connsiteY31" fmla="*/ 1279515 h 6858000"/>
              <a:gd name="connsiteX32" fmla="*/ 6967091 w 7080446"/>
              <a:gd name="connsiteY32" fmla="*/ 1294289 h 6858000"/>
              <a:gd name="connsiteX33" fmla="*/ 6965889 w 7080446"/>
              <a:gd name="connsiteY33" fmla="*/ 1364847 h 6858000"/>
              <a:gd name="connsiteX34" fmla="*/ 6974076 w 7080446"/>
              <a:gd name="connsiteY34" fmla="*/ 1383009 h 6858000"/>
              <a:gd name="connsiteX35" fmla="*/ 6975313 w 7080446"/>
              <a:gd name="connsiteY35" fmla="*/ 1427236 h 6858000"/>
              <a:gd name="connsiteX36" fmla="*/ 6971374 w 7080446"/>
              <a:gd name="connsiteY36" fmla="*/ 1467294 h 6858000"/>
              <a:gd name="connsiteX37" fmla="*/ 6975961 w 7080446"/>
              <a:gd name="connsiteY37" fmla="*/ 1528765 h 6858000"/>
              <a:gd name="connsiteX38" fmla="*/ 7007612 w 7080446"/>
              <a:gd name="connsiteY38" fmla="*/ 1616170 h 6858000"/>
              <a:gd name="connsiteX39" fmla="*/ 7017322 w 7080446"/>
              <a:gd name="connsiteY39" fmla="*/ 1684192 h 6858000"/>
              <a:gd name="connsiteX40" fmla="*/ 7015345 w 7080446"/>
              <a:gd name="connsiteY40" fmla="*/ 1709017 h 6858000"/>
              <a:gd name="connsiteX41" fmla="*/ 6996781 w 7080446"/>
              <a:gd name="connsiteY41" fmla="*/ 1783306 h 6858000"/>
              <a:gd name="connsiteX42" fmla="*/ 6999585 w 7080446"/>
              <a:gd name="connsiteY42" fmla="*/ 1817383 h 6858000"/>
              <a:gd name="connsiteX43" fmla="*/ 7017514 w 7080446"/>
              <a:gd name="connsiteY43" fmla="*/ 1823123 h 6858000"/>
              <a:gd name="connsiteX44" fmla="*/ 7028825 w 7080446"/>
              <a:gd name="connsiteY44" fmla="*/ 1848749 h 6858000"/>
              <a:gd name="connsiteX45" fmla="*/ 7014906 w 7080446"/>
              <a:gd name="connsiteY45" fmla="*/ 1860282 h 6858000"/>
              <a:gd name="connsiteX46" fmla="*/ 7009054 w 7080446"/>
              <a:gd name="connsiteY46" fmla="*/ 1916888 h 6858000"/>
              <a:gd name="connsiteX47" fmla="*/ 7010140 w 7080446"/>
              <a:gd name="connsiteY47" fmla="*/ 1948974 h 6858000"/>
              <a:gd name="connsiteX48" fmla="*/ 7008262 w 7080446"/>
              <a:gd name="connsiteY48" fmla="*/ 2037225 h 6858000"/>
              <a:gd name="connsiteX49" fmla="*/ 7002687 w 7080446"/>
              <a:gd name="connsiteY49" fmla="*/ 2126084 h 6858000"/>
              <a:gd name="connsiteX50" fmla="*/ 6976207 w 7080446"/>
              <a:gd name="connsiteY50" fmla="*/ 2254103 h 6858000"/>
              <a:gd name="connsiteX51" fmla="*/ 6972761 w 7080446"/>
              <a:gd name="connsiteY51" fmla="*/ 2266665 h 6858000"/>
              <a:gd name="connsiteX52" fmla="*/ 6977661 w 7080446"/>
              <a:gd name="connsiteY52" fmla="*/ 2282910 h 6858000"/>
              <a:gd name="connsiteX53" fmla="*/ 6980794 w 7080446"/>
              <a:gd name="connsiteY53" fmla="*/ 2299109 h 6858000"/>
              <a:gd name="connsiteX54" fmla="*/ 6979921 w 7080446"/>
              <a:gd name="connsiteY54" fmla="*/ 2302482 h 6858000"/>
              <a:gd name="connsiteX55" fmla="*/ 6976876 w 7080446"/>
              <a:gd name="connsiteY55" fmla="*/ 2325799 h 6858000"/>
              <a:gd name="connsiteX56" fmla="*/ 6954312 w 7080446"/>
              <a:gd name="connsiteY56" fmla="*/ 2371383 h 6858000"/>
              <a:gd name="connsiteX57" fmla="*/ 6957433 w 7080446"/>
              <a:gd name="connsiteY57" fmla="*/ 2414605 h 6858000"/>
              <a:gd name="connsiteX58" fmla="*/ 6953383 w 7080446"/>
              <a:gd name="connsiteY58" fmla="*/ 2467023 h 6858000"/>
              <a:gd name="connsiteX59" fmla="*/ 6952196 w 7080446"/>
              <a:gd name="connsiteY59" fmla="*/ 2480047 h 6858000"/>
              <a:gd name="connsiteX60" fmla="*/ 6946243 w 7080446"/>
              <a:gd name="connsiteY60" fmla="*/ 2487871 h 6858000"/>
              <a:gd name="connsiteX61" fmla="*/ 6891581 w 7080446"/>
              <a:gd name="connsiteY61" fmla="*/ 2570284 h 6858000"/>
              <a:gd name="connsiteX62" fmla="*/ 6862554 w 7080446"/>
              <a:gd name="connsiteY62" fmla="*/ 2631466 h 6858000"/>
              <a:gd name="connsiteX63" fmla="*/ 6836271 w 7080446"/>
              <a:gd name="connsiteY63" fmla="*/ 2693364 h 6858000"/>
              <a:gd name="connsiteX64" fmla="*/ 6827946 w 7080446"/>
              <a:gd name="connsiteY64" fmla="*/ 2716418 h 6858000"/>
              <a:gd name="connsiteX65" fmla="*/ 6807854 w 7080446"/>
              <a:gd name="connsiteY65" fmla="*/ 2754677 h 6858000"/>
              <a:gd name="connsiteX66" fmla="*/ 6795522 w 7080446"/>
              <a:gd name="connsiteY66" fmla="*/ 2780176 h 6858000"/>
              <a:gd name="connsiteX67" fmla="*/ 6806376 w 7080446"/>
              <a:gd name="connsiteY67" fmla="*/ 2789808 h 6858000"/>
              <a:gd name="connsiteX68" fmla="*/ 6798684 w 7080446"/>
              <a:gd name="connsiteY68" fmla="*/ 2814804 h 6858000"/>
              <a:gd name="connsiteX69" fmla="*/ 6778569 w 7080446"/>
              <a:gd name="connsiteY69" fmla="*/ 2833144 h 6858000"/>
              <a:gd name="connsiteX70" fmla="*/ 6764737 w 7080446"/>
              <a:gd name="connsiteY70" fmla="*/ 2861635 h 6858000"/>
              <a:gd name="connsiteX71" fmla="*/ 6756334 w 7080446"/>
              <a:gd name="connsiteY71" fmla="*/ 2878599 h 6858000"/>
              <a:gd name="connsiteX72" fmla="*/ 6743841 w 7080446"/>
              <a:gd name="connsiteY72" fmla="*/ 2929772 h 6858000"/>
              <a:gd name="connsiteX73" fmla="*/ 6747279 w 7080446"/>
              <a:gd name="connsiteY73" fmla="*/ 3029324 h 6858000"/>
              <a:gd name="connsiteX74" fmla="*/ 6741235 w 7080446"/>
              <a:gd name="connsiteY74" fmla="*/ 3055615 h 6858000"/>
              <a:gd name="connsiteX75" fmla="*/ 6736769 w 7080446"/>
              <a:gd name="connsiteY75" fmla="*/ 3057837 h 6858000"/>
              <a:gd name="connsiteX76" fmla="*/ 6722179 w 7080446"/>
              <a:gd name="connsiteY76" fmla="*/ 3150151 h 6858000"/>
              <a:gd name="connsiteX77" fmla="*/ 6702336 w 7080446"/>
              <a:gd name="connsiteY77" fmla="*/ 3185711 h 6858000"/>
              <a:gd name="connsiteX78" fmla="*/ 6693186 w 7080446"/>
              <a:gd name="connsiteY78" fmla="*/ 3206510 h 6858000"/>
              <a:gd name="connsiteX79" fmla="*/ 6684338 w 7080446"/>
              <a:gd name="connsiteY79" fmla="*/ 3220692 h 6858000"/>
              <a:gd name="connsiteX80" fmla="*/ 6673603 w 7080446"/>
              <a:gd name="connsiteY80" fmla="*/ 3261912 h 6858000"/>
              <a:gd name="connsiteX81" fmla="*/ 6660744 w 7080446"/>
              <a:gd name="connsiteY81" fmla="*/ 3332381 h 6858000"/>
              <a:gd name="connsiteX82" fmla="*/ 6656917 w 7080446"/>
              <a:gd name="connsiteY82" fmla="*/ 3346861 h 6858000"/>
              <a:gd name="connsiteX83" fmla="*/ 6649301 w 7080446"/>
              <a:gd name="connsiteY83" fmla="*/ 3357240 h 6858000"/>
              <a:gd name="connsiteX84" fmla="*/ 6643763 w 7080446"/>
              <a:gd name="connsiteY84" fmla="*/ 3357844 h 6858000"/>
              <a:gd name="connsiteX85" fmla="*/ 6640963 w 7080446"/>
              <a:gd name="connsiteY85" fmla="*/ 3365478 h 6858000"/>
              <a:gd name="connsiteX86" fmla="*/ 6639315 w 7080446"/>
              <a:gd name="connsiteY86" fmla="*/ 3367076 h 6858000"/>
              <a:gd name="connsiteX87" fmla="*/ 6630765 w 7080446"/>
              <a:gd name="connsiteY87" fmla="*/ 3376672 h 6858000"/>
              <a:gd name="connsiteX88" fmla="*/ 6634973 w 7080446"/>
              <a:gd name="connsiteY88" fmla="*/ 3407898 h 6858000"/>
              <a:gd name="connsiteX89" fmla="*/ 6621673 w 7080446"/>
              <a:gd name="connsiteY89" fmla="*/ 3437480 h 6858000"/>
              <a:gd name="connsiteX90" fmla="*/ 6581397 w 7080446"/>
              <a:gd name="connsiteY90" fmla="*/ 3573835 h 6858000"/>
              <a:gd name="connsiteX91" fmla="*/ 6563158 w 7080446"/>
              <a:gd name="connsiteY91" fmla="*/ 3622456 h 6858000"/>
              <a:gd name="connsiteX92" fmla="*/ 6546817 w 7080446"/>
              <a:gd name="connsiteY92" fmla="*/ 3800616 h 6858000"/>
              <a:gd name="connsiteX93" fmla="*/ 6552124 w 7080446"/>
              <a:gd name="connsiteY93" fmla="*/ 3810348 h 6858000"/>
              <a:gd name="connsiteX94" fmla="*/ 6553878 w 7080446"/>
              <a:gd name="connsiteY94" fmla="*/ 3820471 h 6858000"/>
              <a:gd name="connsiteX95" fmla="*/ 6552825 w 7080446"/>
              <a:gd name="connsiteY95" fmla="*/ 3821459 h 6858000"/>
              <a:gd name="connsiteX96" fmla="*/ 6551101 w 7080446"/>
              <a:gd name="connsiteY96" fmla="*/ 3832476 h 6858000"/>
              <a:gd name="connsiteX97" fmla="*/ 6553255 w 7080446"/>
              <a:gd name="connsiteY97" fmla="*/ 3835394 h 6858000"/>
              <a:gd name="connsiteX98" fmla="*/ 6552864 w 7080446"/>
              <a:gd name="connsiteY98" fmla="*/ 3843113 h 6858000"/>
              <a:gd name="connsiteX99" fmla="*/ 6554234 w 7080446"/>
              <a:gd name="connsiteY99" fmla="*/ 3858743 h 6858000"/>
              <a:gd name="connsiteX100" fmla="*/ 6552486 w 7080446"/>
              <a:gd name="connsiteY100" fmla="*/ 3861268 h 6858000"/>
              <a:gd name="connsiteX101" fmla="*/ 6551430 w 7080446"/>
              <a:gd name="connsiteY101" fmla="*/ 3884220 h 6858000"/>
              <a:gd name="connsiteX102" fmla="*/ 6550464 w 7080446"/>
              <a:gd name="connsiteY102" fmla="*/ 3884345 h 6858000"/>
              <a:gd name="connsiteX103" fmla="*/ 6546009 w 7080446"/>
              <a:gd name="connsiteY103" fmla="*/ 3889986 h 6858000"/>
              <a:gd name="connsiteX104" fmla="*/ 6539663 w 7080446"/>
              <a:gd name="connsiteY104" fmla="*/ 3901199 h 6858000"/>
              <a:gd name="connsiteX105" fmla="*/ 6513260 w 7080446"/>
              <a:gd name="connsiteY105" fmla="*/ 3924702 h 6858000"/>
              <a:gd name="connsiteX106" fmla="*/ 6512054 w 7080446"/>
              <a:gd name="connsiteY106" fmla="*/ 3948610 h 6858000"/>
              <a:gd name="connsiteX107" fmla="*/ 6511291 w 7080446"/>
              <a:gd name="connsiteY107" fmla="*/ 3953329 h 6858000"/>
              <a:gd name="connsiteX108" fmla="*/ 6511061 w 7080446"/>
              <a:gd name="connsiteY108" fmla="*/ 3953385 h 6858000"/>
              <a:gd name="connsiteX109" fmla="*/ 6509829 w 7080446"/>
              <a:gd name="connsiteY109" fmla="*/ 3958286 h 6858000"/>
              <a:gd name="connsiteX110" fmla="*/ 6509900 w 7080446"/>
              <a:gd name="connsiteY110" fmla="*/ 3961934 h 6858000"/>
              <a:gd name="connsiteX111" fmla="*/ 6508420 w 7080446"/>
              <a:gd name="connsiteY111" fmla="*/ 3971088 h 6858000"/>
              <a:gd name="connsiteX112" fmla="*/ 6506485 w 7080446"/>
              <a:gd name="connsiteY112" fmla="*/ 3973986 h 6858000"/>
              <a:gd name="connsiteX113" fmla="*/ 6503660 w 7080446"/>
              <a:gd name="connsiteY113" fmla="*/ 3974771 h 6858000"/>
              <a:gd name="connsiteX114" fmla="*/ 6503817 w 7080446"/>
              <a:gd name="connsiteY114" fmla="*/ 3975657 h 6858000"/>
              <a:gd name="connsiteX115" fmla="*/ 6493791 w 7080446"/>
              <a:gd name="connsiteY115" fmla="*/ 3991471 h 6858000"/>
              <a:gd name="connsiteX116" fmla="*/ 6479477 w 7080446"/>
              <a:gd name="connsiteY116" fmla="*/ 4028464 h 6858000"/>
              <a:gd name="connsiteX117" fmla="*/ 6474583 w 7080446"/>
              <a:gd name="connsiteY117" fmla="*/ 4050241 h 6858000"/>
              <a:gd name="connsiteX118" fmla="*/ 6457563 w 7080446"/>
              <a:gd name="connsiteY118" fmla="*/ 4109245 h 6858000"/>
              <a:gd name="connsiteX119" fmla="*/ 6437733 w 7080446"/>
              <a:gd name="connsiteY119" fmla="*/ 4167978 h 6858000"/>
              <a:gd name="connsiteX120" fmla="*/ 6412420 w 7080446"/>
              <a:gd name="connsiteY120" fmla="*/ 4194561 h 6858000"/>
              <a:gd name="connsiteX121" fmla="*/ 6411248 w 7080446"/>
              <a:gd name="connsiteY121" fmla="*/ 4197917 h 6858000"/>
              <a:gd name="connsiteX122" fmla="*/ 6412031 w 7080446"/>
              <a:gd name="connsiteY122" fmla="*/ 4207136 h 6858000"/>
              <a:gd name="connsiteX123" fmla="*/ 6412983 w 7080446"/>
              <a:gd name="connsiteY123" fmla="*/ 4210612 h 6858000"/>
              <a:gd name="connsiteX124" fmla="*/ 6412976 w 7080446"/>
              <a:gd name="connsiteY124" fmla="*/ 4215679 h 6858000"/>
              <a:gd name="connsiteX125" fmla="*/ 6412767 w 7080446"/>
              <a:gd name="connsiteY125" fmla="*/ 4215801 h 6858000"/>
              <a:gd name="connsiteX126" fmla="*/ 6413171 w 7080446"/>
              <a:gd name="connsiteY126" fmla="*/ 4220554 h 6858000"/>
              <a:gd name="connsiteX127" fmla="*/ 6417788 w 7080446"/>
              <a:gd name="connsiteY127" fmla="*/ 4243839 h 6858000"/>
              <a:gd name="connsiteX128" fmla="*/ 6397925 w 7080446"/>
              <a:gd name="connsiteY128" fmla="*/ 4274233 h 6858000"/>
              <a:gd name="connsiteX129" fmla="*/ 6394499 w 7080446"/>
              <a:gd name="connsiteY129" fmla="*/ 4286874 h 6858000"/>
              <a:gd name="connsiteX130" fmla="*/ 6393761 w 7080446"/>
              <a:gd name="connsiteY130" fmla="*/ 4288559 h 6858000"/>
              <a:gd name="connsiteX131" fmla="*/ 6397047 w 7080446"/>
              <a:gd name="connsiteY131" fmla="*/ 4294368 h 6858000"/>
              <a:gd name="connsiteX132" fmla="*/ 6402791 w 7080446"/>
              <a:gd name="connsiteY132" fmla="*/ 4301656 h 6858000"/>
              <a:gd name="connsiteX133" fmla="*/ 6406810 w 7080446"/>
              <a:gd name="connsiteY133" fmla="*/ 4324843 h 6858000"/>
              <a:gd name="connsiteX134" fmla="*/ 6400054 w 7080446"/>
              <a:gd name="connsiteY134" fmla="*/ 4333101 h 6858000"/>
              <a:gd name="connsiteX135" fmla="*/ 6399661 w 7080446"/>
              <a:gd name="connsiteY135" fmla="*/ 4336160 h 6858000"/>
              <a:gd name="connsiteX136" fmla="*/ 6400696 w 7080446"/>
              <a:gd name="connsiteY136" fmla="*/ 4341382 h 6858000"/>
              <a:gd name="connsiteX137" fmla="*/ 6403486 w 7080446"/>
              <a:gd name="connsiteY137" fmla="*/ 4343538 h 6858000"/>
              <a:gd name="connsiteX138" fmla="*/ 6404482 w 7080446"/>
              <a:gd name="connsiteY138" fmla="*/ 4354619 h 6858000"/>
              <a:gd name="connsiteX139" fmla="*/ 6403982 w 7080446"/>
              <a:gd name="connsiteY139" fmla="*/ 4355429 h 6858000"/>
              <a:gd name="connsiteX140" fmla="*/ 6406849 w 7080446"/>
              <a:gd name="connsiteY140" fmla="*/ 4356973 h 6858000"/>
              <a:gd name="connsiteX141" fmla="*/ 6408175 w 7080446"/>
              <a:gd name="connsiteY141" fmla="*/ 4365400 h 6858000"/>
              <a:gd name="connsiteX142" fmla="*/ 6415342 w 7080446"/>
              <a:gd name="connsiteY142" fmla="*/ 4372817 h 6858000"/>
              <a:gd name="connsiteX143" fmla="*/ 6413908 w 7080446"/>
              <a:gd name="connsiteY143" fmla="*/ 4377331 h 6858000"/>
              <a:gd name="connsiteX144" fmla="*/ 6410999 w 7080446"/>
              <a:gd name="connsiteY144" fmla="*/ 4377175 h 6858000"/>
              <a:gd name="connsiteX145" fmla="*/ 6418000 w 7080446"/>
              <a:gd name="connsiteY145" fmla="*/ 4392870 h 6858000"/>
              <a:gd name="connsiteX146" fmla="*/ 6422446 w 7080446"/>
              <a:gd name="connsiteY146" fmla="*/ 4414315 h 6858000"/>
              <a:gd name="connsiteX147" fmla="*/ 6436746 w 7080446"/>
              <a:gd name="connsiteY147" fmla="*/ 4472086 h 6858000"/>
              <a:gd name="connsiteX148" fmla="*/ 6452713 w 7080446"/>
              <a:gd name="connsiteY148" fmla="*/ 4529338 h 6858000"/>
              <a:gd name="connsiteX149" fmla="*/ 6471450 w 7080446"/>
              <a:gd name="connsiteY149" fmla="*/ 4559783 h 6858000"/>
              <a:gd name="connsiteX150" fmla="*/ 6483574 w 7080446"/>
              <a:gd name="connsiteY150" fmla="*/ 4607218 h 6858000"/>
              <a:gd name="connsiteX151" fmla="*/ 6486962 w 7080446"/>
              <a:gd name="connsiteY151" fmla="*/ 4614648 h 6858000"/>
              <a:gd name="connsiteX152" fmla="*/ 6487360 w 7080446"/>
              <a:gd name="connsiteY152" fmla="*/ 4626591 h 6858000"/>
              <a:gd name="connsiteX153" fmla="*/ 6488527 w 7080446"/>
              <a:gd name="connsiteY153" fmla="*/ 4674625 h 6858000"/>
              <a:gd name="connsiteX154" fmla="*/ 6485606 w 7080446"/>
              <a:gd name="connsiteY154" fmla="*/ 4713915 h 6858000"/>
              <a:gd name="connsiteX155" fmla="*/ 6498066 w 7080446"/>
              <a:gd name="connsiteY155" fmla="*/ 4756617 h 6858000"/>
              <a:gd name="connsiteX156" fmla="*/ 6499332 w 7080446"/>
              <a:gd name="connsiteY156" fmla="*/ 4778044 h 6858000"/>
              <a:gd name="connsiteX157" fmla="*/ 6499775 w 7080446"/>
              <a:gd name="connsiteY157" fmla="*/ 4781164 h 6858000"/>
              <a:gd name="connsiteX158" fmla="*/ 6497501 w 7080446"/>
              <a:gd name="connsiteY158" fmla="*/ 4795795 h 6858000"/>
              <a:gd name="connsiteX159" fmla="*/ 6494162 w 7080446"/>
              <a:gd name="connsiteY159" fmla="*/ 4810379 h 6858000"/>
              <a:gd name="connsiteX160" fmla="*/ 6495929 w 7080446"/>
              <a:gd name="connsiteY160" fmla="*/ 4822011 h 6858000"/>
              <a:gd name="connsiteX161" fmla="*/ 6495570 w 7080446"/>
              <a:gd name="connsiteY161" fmla="*/ 4888524 h 6858000"/>
              <a:gd name="connsiteX162" fmla="*/ 6508750 w 7080446"/>
              <a:gd name="connsiteY162" fmla="*/ 4940131 h 6858000"/>
              <a:gd name="connsiteX163" fmla="*/ 6509952 w 7080446"/>
              <a:gd name="connsiteY163" fmla="*/ 5021493 h 6858000"/>
              <a:gd name="connsiteX164" fmla="*/ 6508947 w 7080446"/>
              <a:gd name="connsiteY164" fmla="*/ 5102121 h 6858000"/>
              <a:gd name="connsiteX165" fmla="*/ 6507518 w 7080446"/>
              <a:gd name="connsiteY165" fmla="*/ 5131349 h 6858000"/>
              <a:gd name="connsiteX166" fmla="*/ 6509666 w 7080446"/>
              <a:gd name="connsiteY166" fmla="*/ 5183291 h 6858000"/>
              <a:gd name="connsiteX167" fmla="*/ 6517754 w 7080446"/>
              <a:gd name="connsiteY167" fmla="*/ 5194498 h 6858000"/>
              <a:gd name="connsiteX168" fmla="*/ 6510336 w 7080446"/>
              <a:gd name="connsiteY168" fmla="*/ 5217328 h 6858000"/>
              <a:gd name="connsiteX169" fmla="*/ 6499421 w 7080446"/>
              <a:gd name="connsiteY169" fmla="*/ 5221691 h 6858000"/>
              <a:gd name="connsiteX170" fmla="*/ 6496912 w 7080446"/>
              <a:gd name="connsiteY170" fmla="*/ 5252651 h 6858000"/>
              <a:gd name="connsiteX171" fmla="*/ 6505488 w 7080446"/>
              <a:gd name="connsiteY171" fmla="*/ 5283288 h 6858000"/>
              <a:gd name="connsiteX172" fmla="*/ 6506273 w 7080446"/>
              <a:gd name="connsiteY172" fmla="*/ 5321353 h 6858000"/>
              <a:gd name="connsiteX173" fmla="*/ 6506862 w 7080446"/>
              <a:gd name="connsiteY173" fmla="*/ 5344104 h 6858000"/>
              <a:gd name="connsiteX174" fmla="*/ 6499382 w 7080446"/>
              <a:gd name="connsiteY174" fmla="*/ 5405704 h 6858000"/>
              <a:gd name="connsiteX175" fmla="*/ 6464857 w 7080446"/>
              <a:gd name="connsiteY175" fmla="*/ 5510343 h 6858000"/>
              <a:gd name="connsiteX176" fmla="*/ 6460746 w 7080446"/>
              <a:gd name="connsiteY176" fmla="*/ 5541786 h 6858000"/>
              <a:gd name="connsiteX177" fmla="*/ 6463245 w 7080446"/>
              <a:gd name="connsiteY177" fmla="*/ 5546610 h 6858000"/>
              <a:gd name="connsiteX178" fmla="*/ 6445484 w 7080446"/>
              <a:gd name="connsiteY178" fmla="*/ 5589048 h 6858000"/>
              <a:gd name="connsiteX179" fmla="*/ 6444030 w 7080446"/>
              <a:gd name="connsiteY179" fmla="*/ 5653378 h 6858000"/>
              <a:gd name="connsiteX180" fmla="*/ 6446867 w 7080446"/>
              <a:gd name="connsiteY180" fmla="*/ 5702297 h 6858000"/>
              <a:gd name="connsiteX181" fmla="*/ 6446758 w 7080446"/>
              <a:gd name="connsiteY181" fmla="*/ 5729560 h 6858000"/>
              <a:gd name="connsiteX182" fmla="*/ 6448564 w 7080446"/>
              <a:gd name="connsiteY182" fmla="*/ 5749583 h 6858000"/>
              <a:gd name="connsiteX183" fmla="*/ 6443020 w 7080446"/>
              <a:gd name="connsiteY183" fmla="*/ 5799567 h 6858000"/>
              <a:gd name="connsiteX184" fmla="*/ 6429591 w 7080446"/>
              <a:gd name="connsiteY184" fmla="*/ 5882013 h 6858000"/>
              <a:gd name="connsiteX185" fmla="*/ 6427685 w 7080446"/>
              <a:gd name="connsiteY185" fmla="*/ 5899605 h 6858000"/>
              <a:gd name="connsiteX186" fmla="*/ 6429827 w 7080446"/>
              <a:gd name="connsiteY186" fmla="*/ 5914882 h 6858000"/>
              <a:gd name="connsiteX187" fmla="*/ 6433619 w 7080446"/>
              <a:gd name="connsiteY187" fmla="*/ 5918561 h 6858000"/>
              <a:gd name="connsiteX188" fmla="*/ 6433177 w 7080446"/>
              <a:gd name="connsiteY188" fmla="*/ 5928261 h 6858000"/>
              <a:gd name="connsiteX189" fmla="*/ 6433850 w 7080446"/>
              <a:gd name="connsiteY189" fmla="*/ 5930873 h 6858000"/>
              <a:gd name="connsiteX190" fmla="*/ 6436916 w 7080446"/>
              <a:gd name="connsiteY190" fmla="*/ 5945823 h 6858000"/>
              <a:gd name="connsiteX191" fmla="*/ 6423834 w 7080446"/>
              <a:gd name="connsiteY191" fmla="*/ 5976933 h 6858000"/>
              <a:gd name="connsiteX192" fmla="*/ 6427005 w 7080446"/>
              <a:gd name="connsiteY192" fmla="*/ 6040584 h 6858000"/>
              <a:gd name="connsiteX193" fmla="*/ 6408276 w 7080446"/>
              <a:gd name="connsiteY193" fmla="*/ 6155185 h 6858000"/>
              <a:gd name="connsiteX194" fmla="*/ 6411013 w 7080446"/>
              <a:gd name="connsiteY194" fmla="*/ 6185599 h 6858000"/>
              <a:gd name="connsiteX195" fmla="*/ 6406462 w 7080446"/>
              <a:gd name="connsiteY195" fmla="*/ 6245846 h 6858000"/>
              <a:gd name="connsiteX196" fmla="*/ 6383040 w 7080446"/>
              <a:gd name="connsiteY196" fmla="*/ 6341803 h 6858000"/>
              <a:gd name="connsiteX197" fmla="*/ 6377070 w 7080446"/>
              <a:gd name="connsiteY197" fmla="*/ 6411442 h 6858000"/>
              <a:gd name="connsiteX198" fmla="*/ 6380962 w 7080446"/>
              <a:gd name="connsiteY198" fmla="*/ 6455954 h 6858000"/>
              <a:gd name="connsiteX199" fmla="*/ 6389544 w 7080446"/>
              <a:gd name="connsiteY199" fmla="*/ 6535267 h 6858000"/>
              <a:gd name="connsiteX200" fmla="*/ 6398750 w 7080446"/>
              <a:gd name="connsiteY200" fmla="*/ 6653413 h 6858000"/>
              <a:gd name="connsiteX201" fmla="*/ 6410249 w 7080446"/>
              <a:gd name="connsiteY201" fmla="*/ 6730276 h 6858000"/>
              <a:gd name="connsiteX202" fmla="*/ 6419043 w 7080446"/>
              <a:gd name="connsiteY202" fmla="*/ 6747055 h 6858000"/>
              <a:gd name="connsiteX203" fmla="*/ 6417816 w 7080446"/>
              <a:gd name="connsiteY203" fmla="*/ 6749644 h 6858000"/>
              <a:gd name="connsiteX204" fmla="*/ 6421202 w 7080446"/>
              <a:gd name="connsiteY204" fmla="*/ 6770735 h 6858000"/>
              <a:gd name="connsiteX205" fmla="*/ 6426543 w 7080446"/>
              <a:gd name="connsiteY205" fmla="*/ 6774287 h 6858000"/>
              <a:gd name="connsiteX206" fmla="*/ 6430308 w 7080446"/>
              <a:gd name="connsiteY206" fmla="*/ 6788427 h 6858000"/>
              <a:gd name="connsiteX207" fmla="*/ 6441604 w 7080446"/>
              <a:gd name="connsiteY207" fmla="*/ 6815377 h 6858000"/>
              <a:gd name="connsiteX208" fmla="*/ 6440078 w 7080446"/>
              <a:gd name="connsiteY208" fmla="*/ 6821263 h 6858000"/>
              <a:gd name="connsiteX209" fmla="*/ 6450033 w 7080446"/>
              <a:gd name="connsiteY209" fmla="*/ 6858000 h 6858000"/>
              <a:gd name="connsiteX210" fmla="*/ 2192288 w 7080446"/>
              <a:gd name="connsiteY210" fmla="*/ 6858000 h 6858000"/>
              <a:gd name="connsiteX211" fmla="*/ 1354676 w 7080446"/>
              <a:gd name="connsiteY211" fmla="*/ 6858000 h 6858000"/>
              <a:gd name="connsiteX212" fmla="*/ 0 w 7080446"/>
              <a:gd name="connsiteY2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7080446" h="6858000">
                <a:moveTo>
                  <a:pt x="0" y="0"/>
                </a:moveTo>
                <a:lnTo>
                  <a:pt x="1354676" y="0"/>
                </a:lnTo>
                <a:lnTo>
                  <a:pt x="2192288" y="0"/>
                </a:lnTo>
                <a:lnTo>
                  <a:pt x="7057732" y="0"/>
                </a:lnTo>
                <a:cubicBezTo>
                  <a:pt x="7057483" y="9114"/>
                  <a:pt x="7057235" y="18228"/>
                  <a:pt x="7056985" y="27342"/>
                </a:cubicBezTo>
                <a:cubicBezTo>
                  <a:pt x="7057897" y="37491"/>
                  <a:pt x="7060170" y="45903"/>
                  <a:pt x="7064225" y="50880"/>
                </a:cubicBezTo>
                <a:cubicBezTo>
                  <a:pt x="7065482" y="67675"/>
                  <a:pt x="7055544" y="83739"/>
                  <a:pt x="7074352" y="97135"/>
                </a:cubicBezTo>
                <a:cubicBezTo>
                  <a:pt x="7096406" y="116475"/>
                  <a:pt x="7049208" y="159126"/>
                  <a:pt x="7079158" y="160234"/>
                </a:cubicBezTo>
                <a:cubicBezTo>
                  <a:pt x="7046576" y="190811"/>
                  <a:pt x="7066765" y="205306"/>
                  <a:pt x="7073431" y="241537"/>
                </a:cubicBezTo>
                <a:cubicBezTo>
                  <a:pt x="7086209" y="267530"/>
                  <a:pt x="7055786" y="353172"/>
                  <a:pt x="7049371" y="425777"/>
                </a:cubicBezTo>
                <a:cubicBezTo>
                  <a:pt x="7038907" y="467687"/>
                  <a:pt x="7026737" y="446552"/>
                  <a:pt x="7026456" y="496518"/>
                </a:cubicBezTo>
                <a:cubicBezTo>
                  <a:pt x="7030103" y="499708"/>
                  <a:pt x="7012514" y="544765"/>
                  <a:pt x="7008043" y="567591"/>
                </a:cubicBezTo>
                <a:cubicBezTo>
                  <a:pt x="7003571" y="590417"/>
                  <a:pt x="7020321" y="617247"/>
                  <a:pt x="6999624" y="633471"/>
                </a:cubicBezTo>
                <a:cubicBezTo>
                  <a:pt x="6930335" y="715244"/>
                  <a:pt x="6974143" y="771847"/>
                  <a:pt x="6951678" y="848891"/>
                </a:cubicBezTo>
                <a:cubicBezTo>
                  <a:pt x="6935010" y="926187"/>
                  <a:pt x="6948796" y="885510"/>
                  <a:pt x="6941288" y="924707"/>
                </a:cubicBezTo>
                <a:lnTo>
                  <a:pt x="6943757" y="981191"/>
                </a:lnTo>
                <a:lnTo>
                  <a:pt x="6956434" y="1022524"/>
                </a:lnTo>
                <a:cubicBezTo>
                  <a:pt x="6965243" y="1056960"/>
                  <a:pt x="6957630" y="1068490"/>
                  <a:pt x="6953944" y="1080024"/>
                </a:cubicBezTo>
                <a:cubicBezTo>
                  <a:pt x="6953944" y="1080138"/>
                  <a:pt x="6953943" y="1080252"/>
                  <a:pt x="6953943" y="1080366"/>
                </a:cubicBezTo>
                <a:lnTo>
                  <a:pt x="6960834" y="1090478"/>
                </a:lnTo>
                <a:cubicBezTo>
                  <a:pt x="6967185" y="1099395"/>
                  <a:pt x="6971240" y="1107926"/>
                  <a:pt x="6964385" y="1119595"/>
                </a:cubicBezTo>
                <a:lnTo>
                  <a:pt x="6963829" y="1120257"/>
                </a:lnTo>
                <a:lnTo>
                  <a:pt x="6974995" y="1137550"/>
                </a:lnTo>
                <a:cubicBezTo>
                  <a:pt x="6963204" y="1155715"/>
                  <a:pt x="6964660" y="1167471"/>
                  <a:pt x="6974703" y="1182522"/>
                </a:cubicBezTo>
                <a:cubicBezTo>
                  <a:pt x="6976588" y="1191048"/>
                  <a:pt x="6975837" y="1198613"/>
                  <a:pt x="6974074" y="1205510"/>
                </a:cubicBezTo>
                <a:lnTo>
                  <a:pt x="6971551" y="1212644"/>
                </a:lnTo>
                <a:lnTo>
                  <a:pt x="6981659" y="1254460"/>
                </a:lnTo>
                <a:cubicBezTo>
                  <a:pt x="6981232" y="1264407"/>
                  <a:pt x="6980806" y="1274355"/>
                  <a:pt x="6980379" y="1284302"/>
                </a:cubicBezTo>
                <a:lnTo>
                  <a:pt x="6970984" y="1279276"/>
                </a:lnTo>
                <a:lnTo>
                  <a:pt x="6966883" y="1277465"/>
                </a:lnTo>
                <a:lnTo>
                  <a:pt x="6966473" y="1277982"/>
                </a:lnTo>
                <a:lnTo>
                  <a:pt x="6966940" y="1279515"/>
                </a:lnTo>
                <a:lnTo>
                  <a:pt x="6967091" y="1294289"/>
                </a:lnTo>
                <a:cubicBezTo>
                  <a:pt x="6966916" y="1308511"/>
                  <a:pt x="6964726" y="1350060"/>
                  <a:pt x="6965889" y="1364847"/>
                </a:cubicBezTo>
                <a:lnTo>
                  <a:pt x="6974076" y="1383009"/>
                </a:lnTo>
                <a:cubicBezTo>
                  <a:pt x="6978767" y="1396938"/>
                  <a:pt x="6972643" y="1414954"/>
                  <a:pt x="6975313" y="1427236"/>
                </a:cubicBezTo>
                <a:lnTo>
                  <a:pt x="6971374" y="1467294"/>
                </a:lnTo>
                <a:lnTo>
                  <a:pt x="6975961" y="1528765"/>
                </a:lnTo>
                <a:cubicBezTo>
                  <a:pt x="6992780" y="1558787"/>
                  <a:pt x="6998477" y="1588447"/>
                  <a:pt x="7007612" y="1616170"/>
                </a:cubicBezTo>
                <a:cubicBezTo>
                  <a:pt x="7018402" y="1658424"/>
                  <a:pt x="6982530" y="1634561"/>
                  <a:pt x="7017322" y="1684192"/>
                </a:cubicBezTo>
                <a:cubicBezTo>
                  <a:pt x="7007596" y="1691482"/>
                  <a:pt x="7008249" y="1698330"/>
                  <a:pt x="7015345" y="1709017"/>
                </a:cubicBezTo>
                <a:cubicBezTo>
                  <a:pt x="7011921" y="1725536"/>
                  <a:pt x="6999407" y="1765245"/>
                  <a:pt x="6996781" y="1783306"/>
                </a:cubicBezTo>
                <a:cubicBezTo>
                  <a:pt x="6985891" y="1798708"/>
                  <a:pt x="7008765" y="1802322"/>
                  <a:pt x="6999585" y="1817383"/>
                </a:cubicBezTo>
                <a:cubicBezTo>
                  <a:pt x="6999493" y="1832919"/>
                  <a:pt x="7013586" y="1806494"/>
                  <a:pt x="7017514" y="1823123"/>
                </a:cubicBezTo>
                <a:cubicBezTo>
                  <a:pt x="7019123" y="1838522"/>
                  <a:pt x="7034465" y="1840237"/>
                  <a:pt x="7028825" y="1848749"/>
                </a:cubicBezTo>
                <a:cubicBezTo>
                  <a:pt x="7026944" y="1851585"/>
                  <a:pt x="7022733" y="1855177"/>
                  <a:pt x="7014906" y="1860282"/>
                </a:cubicBezTo>
                <a:cubicBezTo>
                  <a:pt x="7026618" y="1880436"/>
                  <a:pt x="7012053" y="1886701"/>
                  <a:pt x="7009054" y="1916888"/>
                </a:cubicBezTo>
                <a:cubicBezTo>
                  <a:pt x="7019465" y="1927911"/>
                  <a:pt x="7016845" y="1938276"/>
                  <a:pt x="7010140" y="1948974"/>
                </a:cubicBezTo>
                <a:cubicBezTo>
                  <a:pt x="7016746" y="1977055"/>
                  <a:pt x="7008321" y="2004639"/>
                  <a:pt x="7008262" y="2037225"/>
                </a:cubicBezTo>
                <a:cubicBezTo>
                  <a:pt x="7023240" y="2070409"/>
                  <a:pt x="7002656" y="2091273"/>
                  <a:pt x="7002687" y="2126084"/>
                </a:cubicBezTo>
                <a:cubicBezTo>
                  <a:pt x="6997345" y="2162230"/>
                  <a:pt x="6981195" y="2230673"/>
                  <a:pt x="6976207" y="2254103"/>
                </a:cubicBezTo>
                <a:cubicBezTo>
                  <a:pt x="6980161" y="2257736"/>
                  <a:pt x="6977632" y="2266978"/>
                  <a:pt x="6972761" y="2266665"/>
                </a:cubicBezTo>
                <a:cubicBezTo>
                  <a:pt x="6974768" y="2271067"/>
                  <a:pt x="6985173" y="2280876"/>
                  <a:pt x="6977661" y="2282910"/>
                </a:cubicBezTo>
                <a:lnTo>
                  <a:pt x="6980794" y="2299109"/>
                </a:lnTo>
                <a:lnTo>
                  <a:pt x="6979921" y="2302482"/>
                </a:lnTo>
                <a:cubicBezTo>
                  <a:pt x="6975181" y="2309406"/>
                  <a:pt x="6964918" y="2315819"/>
                  <a:pt x="6976876" y="2325799"/>
                </a:cubicBezTo>
                <a:cubicBezTo>
                  <a:pt x="6963520" y="2345690"/>
                  <a:pt x="6970525" y="2355609"/>
                  <a:pt x="6954312" y="2371383"/>
                </a:cubicBezTo>
                <a:cubicBezTo>
                  <a:pt x="6945112" y="2394458"/>
                  <a:pt x="6976028" y="2384505"/>
                  <a:pt x="6957433" y="2414605"/>
                </a:cubicBezTo>
                <a:cubicBezTo>
                  <a:pt x="6960118" y="2432021"/>
                  <a:pt x="6958722" y="2450074"/>
                  <a:pt x="6953383" y="2467023"/>
                </a:cubicBezTo>
                <a:cubicBezTo>
                  <a:pt x="6947580" y="2466132"/>
                  <a:pt x="6952045" y="2476306"/>
                  <a:pt x="6952196" y="2480047"/>
                </a:cubicBezTo>
                <a:cubicBezTo>
                  <a:pt x="6948896" y="2478312"/>
                  <a:pt x="6944519" y="2484069"/>
                  <a:pt x="6946243" y="2487871"/>
                </a:cubicBezTo>
                <a:cubicBezTo>
                  <a:pt x="6936140" y="2502911"/>
                  <a:pt x="6905529" y="2546352"/>
                  <a:pt x="6891581" y="2570284"/>
                </a:cubicBezTo>
                <a:cubicBezTo>
                  <a:pt x="6881753" y="2594941"/>
                  <a:pt x="6861521" y="2603321"/>
                  <a:pt x="6862554" y="2631466"/>
                </a:cubicBezTo>
                <a:cubicBezTo>
                  <a:pt x="6853289" y="2654517"/>
                  <a:pt x="6839620" y="2671432"/>
                  <a:pt x="6836271" y="2693364"/>
                </a:cubicBezTo>
                <a:cubicBezTo>
                  <a:pt x="6828577" y="2698857"/>
                  <a:pt x="6823819" y="2705380"/>
                  <a:pt x="6827946" y="2716418"/>
                </a:cubicBezTo>
                <a:cubicBezTo>
                  <a:pt x="6817316" y="2736859"/>
                  <a:pt x="6805406" y="2736772"/>
                  <a:pt x="6807854" y="2754677"/>
                </a:cubicBezTo>
                <a:cubicBezTo>
                  <a:pt x="6780281" y="2759413"/>
                  <a:pt x="6799839" y="2764973"/>
                  <a:pt x="6795522" y="2780176"/>
                </a:cubicBezTo>
                <a:cubicBezTo>
                  <a:pt x="6793549" y="2793169"/>
                  <a:pt x="6810835" y="2778837"/>
                  <a:pt x="6806376" y="2789808"/>
                </a:cubicBezTo>
                <a:cubicBezTo>
                  <a:pt x="6795724" y="2797620"/>
                  <a:pt x="6810619" y="2807280"/>
                  <a:pt x="6798684" y="2814804"/>
                </a:cubicBezTo>
                <a:cubicBezTo>
                  <a:pt x="6789172" y="2804334"/>
                  <a:pt x="6788616" y="2839050"/>
                  <a:pt x="6778569" y="2833144"/>
                </a:cubicBezTo>
                <a:cubicBezTo>
                  <a:pt x="6787075" y="2852521"/>
                  <a:pt x="6767491" y="2845640"/>
                  <a:pt x="6764737" y="2861635"/>
                </a:cubicBezTo>
                <a:cubicBezTo>
                  <a:pt x="6766650" y="2871405"/>
                  <a:pt x="6765168" y="2876457"/>
                  <a:pt x="6756334" y="2878599"/>
                </a:cubicBezTo>
                <a:cubicBezTo>
                  <a:pt x="6766504" y="2924542"/>
                  <a:pt x="6748291" y="2896506"/>
                  <a:pt x="6743841" y="2929772"/>
                </a:cubicBezTo>
                <a:cubicBezTo>
                  <a:pt x="6741859" y="2959725"/>
                  <a:pt x="6734645" y="2990218"/>
                  <a:pt x="6747279" y="3029324"/>
                </a:cubicBezTo>
                <a:cubicBezTo>
                  <a:pt x="6752039" y="3038202"/>
                  <a:pt x="6749332" y="3049973"/>
                  <a:pt x="6741235" y="3055615"/>
                </a:cubicBezTo>
                <a:cubicBezTo>
                  <a:pt x="6739841" y="3056585"/>
                  <a:pt x="6738336" y="3057335"/>
                  <a:pt x="6736769" y="3057837"/>
                </a:cubicBezTo>
                <a:cubicBezTo>
                  <a:pt x="6733593" y="3073593"/>
                  <a:pt x="6727917" y="3128839"/>
                  <a:pt x="6722179" y="3150151"/>
                </a:cubicBezTo>
                <a:cubicBezTo>
                  <a:pt x="6715657" y="3161464"/>
                  <a:pt x="6695448" y="3170016"/>
                  <a:pt x="6702336" y="3185711"/>
                </a:cubicBezTo>
                <a:cubicBezTo>
                  <a:pt x="6692489" y="3181268"/>
                  <a:pt x="6702664" y="3203447"/>
                  <a:pt x="6693186" y="3206510"/>
                </a:cubicBezTo>
                <a:cubicBezTo>
                  <a:pt x="6685474" y="3208062"/>
                  <a:pt x="6686765" y="3215152"/>
                  <a:pt x="6684338" y="3220692"/>
                </a:cubicBezTo>
                <a:cubicBezTo>
                  <a:pt x="6676681" y="3224886"/>
                  <a:pt x="6671666" y="3252463"/>
                  <a:pt x="6673603" y="3261912"/>
                </a:cubicBezTo>
                <a:cubicBezTo>
                  <a:pt x="6683772" y="3288350"/>
                  <a:pt x="6653441" y="3311210"/>
                  <a:pt x="6660744" y="3332381"/>
                </a:cubicBezTo>
                <a:cubicBezTo>
                  <a:pt x="6660457" y="3338016"/>
                  <a:pt x="6659036" y="3342736"/>
                  <a:pt x="6656917" y="3346861"/>
                </a:cubicBezTo>
                <a:lnTo>
                  <a:pt x="6649301" y="3357240"/>
                </a:lnTo>
                <a:lnTo>
                  <a:pt x="6643763" y="3357844"/>
                </a:lnTo>
                <a:lnTo>
                  <a:pt x="6640963" y="3365478"/>
                </a:lnTo>
                <a:lnTo>
                  <a:pt x="6639315" y="3367076"/>
                </a:lnTo>
                <a:cubicBezTo>
                  <a:pt x="6636145" y="3370117"/>
                  <a:pt x="6633150" y="3373208"/>
                  <a:pt x="6630765" y="3376672"/>
                </a:cubicBezTo>
                <a:cubicBezTo>
                  <a:pt x="6652430" y="3385022"/>
                  <a:pt x="6614040" y="3407509"/>
                  <a:pt x="6634973" y="3407898"/>
                </a:cubicBezTo>
                <a:cubicBezTo>
                  <a:pt x="6625631" y="3428382"/>
                  <a:pt x="6648005" y="3423377"/>
                  <a:pt x="6621673" y="3437480"/>
                </a:cubicBezTo>
                <a:cubicBezTo>
                  <a:pt x="6620883" y="3478835"/>
                  <a:pt x="6570590" y="3533489"/>
                  <a:pt x="6581397" y="3573835"/>
                </a:cubicBezTo>
                <a:cubicBezTo>
                  <a:pt x="6571644" y="3604664"/>
                  <a:pt x="6567593" y="3597858"/>
                  <a:pt x="6563158" y="3622456"/>
                </a:cubicBezTo>
                <a:cubicBezTo>
                  <a:pt x="6554274" y="3662018"/>
                  <a:pt x="6548656" y="3769301"/>
                  <a:pt x="6546817" y="3800616"/>
                </a:cubicBezTo>
                <a:cubicBezTo>
                  <a:pt x="6549314" y="3803635"/>
                  <a:pt x="6551007" y="3806909"/>
                  <a:pt x="6552124" y="3810348"/>
                </a:cubicBezTo>
                <a:lnTo>
                  <a:pt x="6553878" y="3820471"/>
                </a:lnTo>
                <a:lnTo>
                  <a:pt x="6552825" y="3821459"/>
                </a:lnTo>
                <a:cubicBezTo>
                  <a:pt x="6550121" y="3826331"/>
                  <a:pt x="6550033" y="3829734"/>
                  <a:pt x="6551101" y="3832476"/>
                </a:cubicBezTo>
                <a:lnTo>
                  <a:pt x="6553255" y="3835394"/>
                </a:lnTo>
                <a:cubicBezTo>
                  <a:pt x="6553125" y="3837967"/>
                  <a:pt x="6552994" y="3840540"/>
                  <a:pt x="6552864" y="3843113"/>
                </a:cubicBezTo>
                <a:lnTo>
                  <a:pt x="6554234" y="3858743"/>
                </a:lnTo>
                <a:lnTo>
                  <a:pt x="6552486" y="3861268"/>
                </a:lnTo>
                <a:cubicBezTo>
                  <a:pt x="6552134" y="3868919"/>
                  <a:pt x="6551781" y="3876569"/>
                  <a:pt x="6551430" y="3884220"/>
                </a:cubicBezTo>
                <a:lnTo>
                  <a:pt x="6550464" y="3884345"/>
                </a:lnTo>
                <a:cubicBezTo>
                  <a:pt x="6548272" y="3885154"/>
                  <a:pt x="6546611" y="3886737"/>
                  <a:pt x="6546009" y="3889986"/>
                </a:cubicBezTo>
                <a:cubicBezTo>
                  <a:pt x="6532990" y="3882216"/>
                  <a:pt x="6540292" y="3890929"/>
                  <a:pt x="6539663" y="3901199"/>
                </a:cubicBezTo>
                <a:cubicBezTo>
                  <a:pt x="6519306" y="3891422"/>
                  <a:pt x="6525944" y="3922274"/>
                  <a:pt x="6513260" y="3924702"/>
                </a:cubicBezTo>
                <a:cubicBezTo>
                  <a:pt x="6513258" y="3932466"/>
                  <a:pt x="6512885" y="3940499"/>
                  <a:pt x="6512054" y="3948610"/>
                </a:cubicBezTo>
                <a:lnTo>
                  <a:pt x="6511291" y="3953329"/>
                </a:lnTo>
                <a:lnTo>
                  <a:pt x="6511061" y="3953385"/>
                </a:lnTo>
                <a:cubicBezTo>
                  <a:pt x="6510438" y="3954329"/>
                  <a:pt x="6510014" y="3955850"/>
                  <a:pt x="6509829" y="3958286"/>
                </a:cubicBezTo>
                <a:cubicBezTo>
                  <a:pt x="6509853" y="3959501"/>
                  <a:pt x="6509877" y="3960718"/>
                  <a:pt x="6509900" y="3961934"/>
                </a:cubicBezTo>
                <a:lnTo>
                  <a:pt x="6508420" y="3971088"/>
                </a:lnTo>
                <a:lnTo>
                  <a:pt x="6506485" y="3973986"/>
                </a:lnTo>
                <a:lnTo>
                  <a:pt x="6503660" y="3974771"/>
                </a:lnTo>
                <a:cubicBezTo>
                  <a:pt x="6503712" y="3975067"/>
                  <a:pt x="6503765" y="3975361"/>
                  <a:pt x="6503817" y="3975657"/>
                </a:cubicBezTo>
                <a:cubicBezTo>
                  <a:pt x="6507352" y="3982675"/>
                  <a:pt x="6513684" y="3985476"/>
                  <a:pt x="6493791" y="3991471"/>
                </a:cubicBezTo>
                <a:cubicBezTo>
                  <a:pt x="6498785" y="4007172"/>
                  <a:pt x="6487021" y="4008715"/>
                  <a:pt x="6479477" y="4028464"/>
                </a:cubicBezTo>
                <a:cubicBezTo>
                  <a:pt x="6485138" y="4037786"/>
                  <a:pt x="6481383" y="4044277"/>
                  <a:pt x="6474583" y="4050241"/>
                </a:cubicBezTo>
                <a:cubicBezTo>
                  <a:pt x="6474436" y="4070336"/>
                  <a:pt x="6463384" y="4087342"/>
                  <a:pt x="6457563" y="4109245"/>
                </a:cubicBezTo>
                <a:cubicBezTo>
                  <a:pt x="6462635" y="4134305"/>
                  <a:pt x="6443881" y="4144562"/>
                  <a:pt x="6437733" y="4167978"/>
                </a:cubicBezTo>
                <a:cubicBezTo>
                  <a:pt x="6450136" y="4190405"/>
                  <a:pt x="6420839" y="4183198"/>
                  <a:pt x="6412420" y="4194561"/>
                </a:cubicBezTo>
                <a:lnTo>
                  <a:pt x="6411248" y="4197917"/>
                </a:lnTo>
                <a:cubicBezTo>
                  <a:pt x="6411509" y="4200990"/>
                  <a:pt x="6411770" y="4204063"/>
                  <a:pt x="6412031" y="4207136"/>
                </a:cubicBezTo>
                <a:lnTo>
                  <a:pt x="6412983" y="4210612"/>
                </a:lnTo>
                <a:cubicBezTo>
                  <a:pt x="6413393" y="4213003"/>
                  <a:pt x="6413352" y="4214588"/>
                  <a:pt x="6412976" y="4215679"/>
                </a:cubicBezTo>
                <a:lnTo>
                  <a:pt x="6412767" y="4215801"/>
                </a:lnTo>
                <a:cubicBezTo>
                  <a:pt x="6412901" y="4217386"/>
                  <a:pt x="6413036" y="4218969"/>
                  <a:pt x="6413171" y="4220554"/>
                </a:cubicBezTo>
                <a:cubicBezTo>
                  <a:pt x="6414330" y="4228579"/>
                  <a:pt x="6415912" y="4236392"/>
                  <a:pt x="6417788" y="4243839"/>
                </a:cubicBezTo>
                <a:cubicBezTo>
                  <a:pt x="6406102" y="4249942"/>
                  <a:pt x="6419991" y="4277552"/>
                  <a:pt x="6397925" y="4274233"/>
                </a:cubicBezTo>
                <a:cubicBezTo>
                  <a:pt x="6399802" y="4284270"/>
                  <a:pt x="6408977" y="4290451"/>
                  <a:pt x="6394499" y="4286874"/>
                </a:cubicBezTo>
                <a:lnTo>
                  <a:pt x="6393761" y="4288559"/>
                </a:lnTo>
                <a:lnTo>
                  <a:pt x="6397047" y="4294368"/>
                </a:lnTo>
                <a:cubicBezTo>
                  <a:pt x="6398440" y="4300547"/>
                  <a:pt x="6399806" y="4306201"/>
                  <a:pt x="6402791" y="4301656"/>
                </a:cubicBezTo>
                <a:cubicBezTo>
                  <a:pt x="6409783" y="4309105"/>
                  <a:pt x="6400596" y="4317193"/>
                  <a:pt x="6406810" y="4324843"/>
                </a:cubicBezTo>
                <a:cubicBezTo>
                  <a:pt x="6409225" y="4335073"/>
                  <a:pt x="6399182" y="4321149"/>
                  <a:pt x="6400054" y="4333101"/>
                </a:cubicBezTo>
                <a:cubicBezTo>
                  <a:pt x="6399923" y="4334121"/>
                  <a:pt x="6399791" y="4335140"/>
                  <a:pt x="6399661" y="4336160"/>
                </a:cubicBezTo>
                <a:lnTo>
                  <a:pt x="6400696" y="4341382"/>
                </a:lnTo>
                <a:lnTo>
                  <a:pt x="6403486" y="4343538"/>
                </a:lnTo>
                <a:cubicBezTo>
                  <a:pt x="6405183" y="4345852"/>
                  <a:pt x="6405921" y="4349141"/>
                  <a:pt x="6404482" y="4354619"/>
                </a:cubicBezTo>
                <a:lnTo>
                  <a:pt x="6403982" y="4355429"/>
                </a:lnTo>
                <a:lnTo>
                  <a:pt x="6406849" y="4356973"/>
                </a:lnTo>
                <a:lnTo>
                  <a:pt x="6408175" y="4365400"/>
                </a:lnTo>
                <a:lnTo>
                  <a:pt x="6415342" y="4372817"/>
                </a:lnTo>
                <a:lnTo>
                  <a:pt x="6413908" y="4377331"/>
                </a:lnTo>
                <a:lnTo>
                  <a:pt x="6410999" y="4377175"/>
                </a:lnTo>
                <a:lnTo>
                  <a:pt x="6418000" y="4392870"/>
                </a:lnTo>
                <a:cubicBezTo>
                  <a:pt x="6415253" y="4402741"/>
                  <a:pt x="6417954" y="4408927"/>
                  <a:pt x="6422446" y="4414315"/>
                </a:cubicBezTo>
                <a:cubicBezTo>
                  <a:pt x="6423929" y="4434494"/>
                  <a:pt x="6431735" y="4450598"/>
                  <a:pt x="6436746" y="4472086"/>
                </a:cubicBezTo>
                <a:cubicBezTo>
                  <a:pt x="6435445" y="4497720"/>
                  <a:pt x="6447401" y="4506357"/>
                  <a:pt x="6452713" y="4529338"/>
                </a:cubicBezTo>
                <a:cubicBezTo>
                  <a:pt x="6445993" y="4556353"/>
                  <a:pt x="6469243" y="4539629"/>
                  <a:pt x="6471450" y="4559783"/>
                </a:cubicBezTo>
                <a:cubicBezTo>
                  <a:pt x="6466964" y="4595483"/>
                  <a:pt x="6479425" y="4556078"/>
                  <a:pt x="6483574" y="4607218"/>
                </a:cubicBezTo>
                <a:cubicBezTo>
                  <a:pt x="6482445" y="4610602"/>
                  <a:pt x="6484936" y="4616070"/>
                  <a:pt x="6486962" y="4614648"/>
                </a:cubicBezTo>
                <a:cubicBezTo>
                  <a:pt x="6486781" y="4618055"/>
                  <a:pt x="6483851" y="4627122"/>
                  <a:pt x="6487360" y="4626591"/>
                </a:cubicBezTo>
                <a:cubicBezTo>
                  <a:pt x="6490159" y="4642320"/>
                  <a:pt x="6490561" y="4658862"/>
                  <a:pt x="6488527" y="4674625"/>
                </a:cubicBezTo>
                <a:cubicBezTo>
                  <a:pt x="6498975" y="4703002"/>
                  <a:pt x="6480635" y="4692408"/>
                  <a:pt x="6485606" y="4713915"/>
                </a:cubicBezTo>
                <a:cubicBezTo>
                  <a:pt x="6494968" y="4729103"/>
                  <a:pt x="6490520" y="4737811"/>
                  <a:pt x="6498066" y="4756617"/>
                </a:cubicBezTo>
                <a:cubicBezTo>
                  <a:pt x="6490637" y="4765140"/>
                  <a:pt x="6496650" y="4771494"/>
                  <a:pt x="6499332" y="4778044"/>
                </a:cubicBezTo>
                <a:lnTo>
                  <a:pt x="6499775" y="4781164"/>
                </a:lnTo>
                <a:lnTo>
                  <a:pt x="6497501" y="4795795"/>
                </a:lnTo>
                <a:cubicBezTo>
                  <a:pt x="6501966" y="4798018"/>
                  <a:pt x="6495476" y="4806459"/>
                  <a:pt x="6494162" y="4810379"/>
                </a:cubicBezTo>
                <a:cubicBezTo>
                  <a:pt x="6497097" y="4810331"/>
                  <a:pt x="6498394" y="4818888"/>
                  <a:pt x="6495929" y="4822011"/>
                </a:cubicBezTo>
                <a:cubicBezTo>
                  <a:pt x="6484624" y="4886455"/>
                  <a:pt x="6512498" y="4849546"/>
                  <a:pt x="6495570" y="4888524"/>
                </a:cubicBezTo>
                <a:cubicBezTo>
                  <a:pt x="6491815" y="4914385"/>
                  <a:pt x="6525629" y="4913344"/>
                  <a:pt x="6508750" y="4940131"/>
                </a:cubicBezTo>
                <a:cubicBezTo>
                  <a:pt x="6507889" y="4971898"/>
                  <a:pt x="6519757" y="4991944"/>
                  <a:pt x="6509952" y="5021493"/>
                </a:cubicBezTo>
                <a:cubicBezTo>
                  <a:pt x="6509201" y="5051234"/>
                  <a:pt x="6513596" y="5076818"/>
                  <a:pt x="6508947" y="5102121"/>
                </a:cubicBezTo>
                <a:cubicBezTo>
                  <a:pt x="6512718" y="5112212"/>
                  <a:pt x="6514042" y="5121798"/>
                  <a:pt x="6507518" y="5131349"/>
                </a:cubicBezTo>
                <a:cubicBezTo>
                  <a:pt x="6508591" y="5159043"/>
                  <a:pt x="6517193" y="5165472"/>
                  <a:pt x="6509666" y="5183291"/>
                </a:cubicBezTo>
                <a:cubicBezTo>
                  <a:pt x="6514248" y="5188332"/>
                  <a:pt x="6516692" y="5191817"/>
                  <a:pt x="6517754" y="5194498"/>
                </a:cubicBezTo>
                <a:cubicBezTo>
                  <a:pt x="6520938" y="5202540"/>
                  <a:pt x="6511676" y="5203356"/>
                  <a:pt x="6510336" y="5217328"/>
                </a:cubicBezTo>
                <a:cubicBezTo>
                  <a:pt x="6507573" y="5232311"/>
                  <a:pt x="6499741" y="5207508"/>
                  <a:pt x="6499421" y="5221691"/>
                </a:cubicBezTo>
                <a:cubicBezTo>
                  <a:pt x="6504574" y="5235884"/>
                  <a:pt x="6490741" y="5238062"/>
                  <a:pt x="6496912" y="5252651"/>
                </a:cubicBezTo>
                <a:cubicBezTo>
                  <a:pt x="6507130" y="5246655"/>
                  <a:pt x="6496353" y="5284106"/>
                  <a:pt x="6505488" y="5283288"/>
                </a:cubicBezTo>
                <a:cubicBezTo>
                  <a:pt x="6493126" y="5299365"/>
                  <a:pt x="6509442" y="5302727"/>
                  <a:pt x="6506273" y="5321353"/>
                </a:cubicBezTo>
                <a:cubicBezTo>
                  <a:pt x="6501751" y="5330758"/>
                  <a:pt x="6501192" y="5336975"/>
                  <a:pt x="6506862" y="5344104"/>
                </a:cubicBezTo>
                <a:cubicBezTo>
                  <a:pt x="6484751" y="5387695"/>
                  <a:pt x="6506887" y="5367671"/>
                  <a:pt x="6499382" y="5405704"/>
                </a:cubicBezTo>
                <a:cubicBezTo>
                  <a:pt x="6491167" y="5438840"/>
                  <a:pt x="6486543" y="5475418"/>
                  <a:pt x="6464857" y="5510343"/>
                </a:cubicBezTo>
                <a:cubicBezTo>
                  <a:pt x="6458573" y="5517237"/>
                  <a:pt x="6456732" y="5531316"/>
                  <a:pt x="6460746" y="5541786"/>
                </a:cubicBezTo>
                <a:cubicBezTo>
                  <a:pt x="6461437" y="5543589"/>
                  <a:pt x="6462278" y="5545213"/>
                  <a:pt x="6463245" y="5546610"/>
                </a:cubicBezTo>
                <a:cubicBezTo>
                  <a:pt x="6447751" y="5567909"/>
                  <a:pt x="6456160" y="5578768"/>
                  <a:pt x="6445484" y="5589048"/>
                </a:cubicBezTo>
                <a:cubicBezTo>
                  <a:pt x="6441952" y="5620355"/>
                  <a:pt x="6453373" y="5643850"/>
                  <a:pt x="6444030" y="5653378"/>
                </a:cubicBezTo>
                <a:cubicBezTo>
                  <a:pt x="6445082" y="5669056"/>
                  <a:pt x="6456880" y="5689273"/>
                  <a:pt x="6446867" y="5702297"/>
                </a:cubicBezTo>
                <a:cubicBezTo>
                  <a:pt x="6455385" y="5702934"/>
                  <a:pt x="6440919" y="5721093"/>
                  <a:pt x="6446758" y="5729560"/>
                </a:cubicBezTo>
                <a:cubicBezTo>
                  <a:pt x="6451810" y="5735444"/>
                  <a:pt x="6448599" y="5742326"/>
                  <a:pt x="6448564" y="5749583"/>
                </a:cubicBezTo>
                <a:cubicBezTo>
                  <a:pt x="6452726" y="5758263"/>
                  <a:pt x="6447458" y="5790517"/>
                  <a:pt x="6443020" y="5799567"/>
                </a:cubicBezTo>
                <a:cubicBezTo>
                  <a:pt x="6427188" y="5822287"/>
                  <a:pt x="6441664" y="5863360"/>
                  <a:pt x="6429591" y="5882013"/>
                </a:cubicBezTo>
                <a:cubicBezTo>
                  <a:pt x="6427984" y="5888200"/>
                  <a:pt x="6427488" y="5894029"/>
                  <a:pt x="6427685" y="5899605"/>
                </a:cubicBezTo>
                <a:lnTo>
                  <a:pt x="6429827" y="5914882"/>
                </a:lnTo>
                <a:lnTo>
                  <a:pt x="6433619" y="5918561"/>
                </a:lnTo>
                <a:cubicBezTo>
                  <a:pt x="6433471" y="5921794"/>
                  <a:pt x="6433325" y="5925028"/>
                  <a:pt x="6433177" y="5928261"/>
                </a:cubicBezTo>
                <a:lnTo>
                  <a:pt x="6433850" y="5930873"/>
                </a:lnTo>
                <a:cubicBezTo>
                  <a:pt x="6435152" y="5935862"/>
                  <a:pt x="6436314" y="5940810"/>
                  <a:pt x="6436916" y="5945823"/>
                </a:cubicBezTo>
                <a:cubicBezTo>
                  <a:pt x="6418629" y="5942894"/>
                  <a:pt x="6439029" y="5987981"/>
                  <a:pt x="6423834" y="5976933"/>
                </a:cubicBezTo>
                <a:cubicBezTo>
                  <a:pt x="6423964" y="6003968"/>
                  <a:pt x="6412588" y="6011072"/>
                  <a:pt x="6427005" y="6040584"/>
                </a:cubicBezTo>
                <a:cubicBezTo>
                  <a:pt x="6414260" y="6085268"/>
                  <a:pt x="6429045" y="6117930"/>
                  <a:pt x="6408276" y="6155185"/>
                </a:cubicBezTo>
                <a:cubicBezTo>
                  <a:pt x="6416600" y="6149355"/>
                  <a:pt x="6414668" y="6172569"/>
                  <a:pt x="6411013" y="6185599"/>
                </a:cubicBezTo>
                <a:cubicBezTo>
                  <a:pt x="6443751" y="6164407"/>
                  <a:pt x="6383166" y="6239928"/>
                  <a:pt x="6406462" y="6245846"/>
                </a:cubicBezTo>
                <a:cubicBezTo>
                  <a:pt x="6385325" y="6250804"/>
                  <a:pt x="6405033" y="6312757"/>
                  <a:pt x="6383040" y="6341803"/>
                </a:cubicBezTo>
                <a:cubicBezTo>
                  <a:pt x="6381836" y="6361764"/>
                  <a:pt x="6380305" y="6393693"/>
                  <a:pt x="6377070" y="6411442"/>
                </a:cubicBezTo>
                <a:lnTo>
                  <a:pt x="6380962" y="6455954"/>
                </a:lnTo>
                <a:cubicBezTo>
                  <a:pt x="6385640" y="6480122"/>
                  <a:pt x="6383459" y="6484116"/>
                  <a:pt x="6389544" y="6535267"/>
                </a:cubicBezTo>
                <a:cubicBezTo>
                  <a:pt x="6389286" y="6600624"/>
                  <a:pt x="6402633" y="6590580"/>
                  <a:pt x="6398750" y="6653413"/>
                </a:cubicBezTo>
                <a:cubicBezTo>
                  <a:pt x="6404736" y="6656880"/>
                  <a:pt x="6406375" y="6724984"/>
                  <a:pt x="6410249" y="6730276"/>
                </a:cubicBezTo>
                <a:lnTo>
                  <a:pt x="6419043" y="6747055"/>
                </a:lnTo>
                <a:lnTo>
                  <a:pt x="6417816" y="6749644"/>
                </a:lnTo>
                <a:cubicBezTo>
                  <a:pt x="6416009" y="6760483"/>
                  <a:pt x="6417812" y="6766653"/>
                  <a:pt x="6421202" y="6770735"/>
                </a:cubicBezTo>
                <a:lnTo>
                  <a:pt x="6426543" y="6774287"/>
                </a:lnTo>
                <a:lnTo>
                  <a:pt x="6430308" y="6788427"/>
                </a:lnTo>
                <a:lnTo>
                  <a:pt x="6441604" y="6815377"/>
                </a:lnTo>
                <a:lnTo>
                  <a:pt x="6440078" y="6821263"/>
                </a:lnTo>
                <a:lnTo>
                  <a:pt x="6450033" y="6858000"/>
                </a:lnTo>
                <a:lnTo>
                  <a:pt x="2192288" y="6858000"/>
                </a:lnTo>
                <a:lnTo>
                  <a:pt x="13546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Textfeld 29">
            <a:extLst>
              <a:ext uri="{FF2B5EF4-FFF2-40B4-BE49-F238E27FC236}">
                <a16:creationId xmlns:a16="http://schemas.microsoft.com/office/drawing/2014/main" id="{8A53D0DD-0737-4171-98CE-99EAF5154A1F}"/>
              </a:ext>
            </a:extLst>
          </p:cNvPr>
          <p:cNvSpPr txBox="1"/>
          <p:nvPr/>
        </p:nvSpPr>
        <p:spPr>
          <a:xfrm>
            <a:off x="453450" y="694197"/>
            <a:ext cx="6686263" cy="463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spcAft>
                <a:spcPts val="600"/>
              </a:spcAft>
              <a:buSzPct val="80000"/>
            </a:pPr>
            <a:r>
              <a:rPr lang="de-DE" sz="2000" b="1" spc="16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Sinn/Zweck | </a:t>
            </a:r>
            <a:r>
              <a:rPr lang="de-DE" sz="2000" spc="16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Wozu soll das Endergebnis dienen?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6CCA48D7-9736-4E7D-9E86-9DE691CC19FE}"/>
              </a:ext>
            </a:extLst>
          </p:cNvPr>
          <p:cNvSpPr txBox="1"/>
          <p:nvPr/>
        </p:nvSpPr>
        <p:spPr>
          <a:xfrm>
            <a:off x="394183" y="3429000"/>
            <a:ext cx="6292370" cy="36933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Aft>
                <a:spcPts val="600"/>
              </a:spcAft>
            </a:pPr>
            <a:r>
              <a:rPr lang="de-DE" sz="2000" b="1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Kunde/Beteiligte | </a:t>
            </a:r>
            <a:r>
              <a:rPr lang="de-DE" sz="2000" spc="50" dirty="0">
                <a:solidFill>
                  <a:schemeClr val="tx1">
                    <a:lumMod val="85000"/>
                    <a:lumOff val="15000"/>
                  </a:schemeClr>
                </a:solidFill>
                <a:ea typeface="Batang" panose="02030600000101010101" pitchFamily="18" charset="-127"/>
              </a:rPr>
              <a:t>Für wen tun wir das?</a:t>
            </a:r>
          </a:p>
        </p:txBody>
      </p:sp>
    </p:spTree>
    <p:extLst>
      <p:ext uri="{BB962C8B-B14F-4D97-AF65-F5344CB8AC3E}">
        <p14:creationId xmlns:p14="http://schemas.microsoft.com/office/powerpoint/2010/main" val="705252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45" name="Rectangle 44">
            <a:extLst>
              <a:ext uri="{FF2B5EF4-FFF2-40B4-BE49-F238E27FC236}">
                <a16:creationId xmlns:a16="http://schemas.microsoft.com/office/drawing/2014/main" id="{39572FD8-6AA1-4495-979A-E9A478CC9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4D429F4D-0607-43EF-B9AC-87CF01F57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080446" cy="6858000"/>
          </a:xfrm>
          <a:custGeom>
            <a:avLst/>
            <a:gdLst>
              <a:gd name="connsiteX0" fmla="*/ 0 w 7080446"/>
              <a:gd name="connsiteY0" fmla="*/ 0 h 6858000"/>
              <a:gd name="connsiteX1" fmla="*/ 1354676 w 7080446"/>
              <a:gd name="connsiteY1" fmla="*/ 0 h 6858000"/>
              <a:gd name="connsiteX2" fmla="*/ 2192288 w 7080446"/>
              <a:gd name="connsiteY2" fmla="*/ 0 h 6858000"/>
              <a:gd name="connsiteX3" fmla="*/ 7057732 w 7080446"/>
              <a:gd name="connsiteY3" fmla="*/ 0 h 6858000"/>
              <a:gd name="connsiteX4" fmla="*/ 7056985 w 7080446"/>
              <a:gd name="connsiteY4" fmla="*/ 27342 h 6858000"/>
              <a:gd name="connsiteX5" fmla="*/ 7064225 w 7080446"/>
              <a:gd name="connsiteY5" fmla="*/ 50880 h 6858000"/>
              <a:gd name="connsiteX6" fmla="*/ 7074352 w 7080446"/>
              <a:gd name="connsiteY6" fmla="*/ 97135 h 6858000"/>
              <a:gd name="connsiteX7" fmla="*/ 7079158 w 7080446"/>
              <a:gd name="connsiteY7" fmla="*/ 160234 h 6858000"/>
              <a:gd name="connsiteX8" fmla="*/ 7073431 w 7080446"/>
              <a:gd name="connsiteY8" fmla="*/ 241537 h 6858000"/>
              <a:gd name="connsiteX9" fmla="*/ 7049371 w 7080446"/>
              <a:gd name="connsiteY9" fmla="*/ 425777 h 6858000"/>
              <a:gd name="connsiteX10" fmla="*/ 7026456 w 7080446"/>
              <a:gd name="connsiteY10" fmla="*/ 496518 h 6858000"/>
              <a:gd name="connsiteX11" fmla="*/ 7008043 w 7080446"/>
              <a:gd name="connsiteY11" fmla="*/ 567591 h 6858000"/>
              <a:gd name="connsiteX12" fmla="*/ 6999624 w 7080446"/>
              <a:gd name="connsiteY12" fmla="*/ 633471 h 6858000"/>
              <a:gd name="connsiteX13" fmla="*/ 6951678 w 7080446"/>
              <a:gd name="connsiteY13" fmla="*/ 848891 h 6858000"/>
              <a:gd name="connsiteX14" fmla="*/ 6941288 w 7080446"/>
              <a:gd name="connsiteY14" fmla="*/ 924707 h 6858000"/>
              <a:gd name="connsiteX15" fmla="*/ 6943757 w 7080446"/>
              <a:gd name="connsiteY15" fmla="*/ 981191 h 6858000"/>
              <a:gd name="connsiteX16" fmla="*/ 6956434 w 7080446"/>
              <a:gd name="connsiteY16" fmla="*/ 1022524 h 6858000"/>
              <a:gd name="connsiteX17" fmla="*/ 6953944 w 7080446"/>
              <a:gd name="connsiteY17" fmla="*/ 1080024 h 6858000"/>
              <a:gd name="connsiteX18" fmla="*/ 6953943 w 7080446"/>
              <a:gd name="connsiteY18" fmla="*/ 1080366 h 6858000"/>
              <a:gd name="connsiteX19" fmla="*/ 6960834 w 7080446"/>
              <a:gd name="connsiteY19" fmla="*/ 1090478 h 6858000"/>
              <a:gd name="connsiteX20" fmla="*/ 6964385 w 7080446"/>
              <a:gd name="connsiteY20" fmla="*/ 1119595 h 6858000"/>
              <a:gd name="connsiteX21" fmla="*/ 6963829 w 7080446"/>
              <a:gd name="connsiteY21" fmla="*/ 1120257 h 6858000"/>
              <a:gd name="connsiteX22" fmla="*/ 6974995 w 7080446"/>
              <a:gd name="connsiteY22" fmla="*/ 1137550 h 6858000"/>
              <a:gd name="connsiteX23" fmla="*/ 6974703 w 7080446"/>
              <a:gd name="connsiteY23" fmla="*/ 1182522 h 6858000"/>
              <a:gd name="connsiteX24" fmla="*/ 6974074 w 7080446"/>
              <a:gd name="connsiteY24" fmla="*/ 1205510 h 6858000"/>
              <a:gd name="connsiteX25" fmla="*/ 6971551 w 7080446"/>
              <a:gd name="connsiteY25" fmla="*/ 1212644 h 6858000"/>
              <a:gd name="connsiteX26" fmla="*/ 6981659 w 7080446"/>
              <a:gd name="connsiteY26" fmla="*/ 1254460 h 6858000"/>
              <a:gd name="connsiteX27" fmla="*/ 6980379 w 7080446"/>
              <a:gd name="connsiteY27" fmla="*/ 1284302 h 6858000"/>
              <a:gd name="connsiteX28" fmla="*/ 6970984 w 7080446"/>
              <a:gd name="connsiteY28" fmla="*/ 1279276 h 6858000"/>
              <a:gd name="connsiteX29" fmla="*/ 6966883 w 7080446"/>
              <a:gd name="connsiteY29" fmla="*/ 1277465 h 6858000"/>
              <a:gd name="connsiteX30" fmla="*/ 6966473 w 7080446"/>
              <a:gd name="connsiteY30" fmla="*/ 1277982 h 6858000"/>
              <a:gd name="connsiteX31" fmla="*/ 6966940 w 7080446"/>
              <a:gd name="connsiteY31" fmla="*/ 1279515 h 6858000"/>
              <a:gd name="connsiteX32" fmla="*/ 6967091 w 7080446"/>
              <a:gd name="connsiteY32" fmla="*/ 1294289 h 6858000"/>
              <a:gd name="connsiteX33" fmla="*/ 6965889 w 7080446"/>
              <a:gd name="connsiteY33" fmla="*/ 1364847 h 6858000"/>
              <a:gd name="connsiteX34" fmla="*/ 6974076 w 7080446"/>
              <a:gd name="connsiteY34" fmla="*/ 1383009 h 6858000"/>
              <a:gd name="connsiteX35" fmla="*/ 6975313 w 7080446"/>
              <a:gd name="connsiteY35" fmla="*/ 1427236 h 6858000"/>
              <a:gd name="connsiteX36" fmla="*/ 6971374 w 7080446"/>
              <a:gd name="connsiteY36" fmla="*/ 1467294 h 6858000"/>
              <a:gd name="connsiteX37" fmla="*/ 6975961 w 7080446"/>
              <a:gd name="connsiteY37" fmla="*/ 1528765 h 6858000"/>
              <a:gd name="connsiteX38" fmla="*/ 7007612 w 7080446"/>
              <a:gd name="connsiteY38" fmla="*/ 1616170 h 6858000"/>
              <a:gd name="connsiteX39" fmla="*/ 7017322 w 7080446"/>
              <a:gd name="connsiteY39" fmla="*/ 1684192 h 6858000"/>
              <a:gd name="connsiteX40" fmla="*/ 7015345 w 7080446"/>
              <a:gd name="connsiteY40" fmla="*/ 1709017 h 6858000"/>
              <a:gd name="connsiteX41" fmla="*/ 6996781 w 7080446"/>
              <a:gd name="connsiteY41" fmla="*/ 1783306 h 6858000"/>
              <a:gd name="connsiteX42" fmla="*/ 6999585 w 7080446"/>
              <a:gd name="connsiteY42" fmla="*/ 1817383 h 6858000"/>
              <a:gd name="connsiteX43" fmla="*/ 7017514 w 7080446"/>
              <a:gd name="connsiteY43" fmla="*/ 1823123 h 6858000"/>
              <a:gd name="connsiteX44" fmla="*/ 7028825 w 7080446"/>
              <a:gd name="connsiteY44" fmla="*/ 1848749 h 6858000"/>
              <a:gd name="connsiteX45" fmla="*/ 7014906 w 7080446"/>
              <a:gd name="connsiteY45" fmla="*/ 1860282 h 6858000"/>
              <a:gd name="connsiteX46" fmla="*/ 7009054 w 7080446"/>
              <a:gd name="connsiteY46" fmla="*/ 1916888 h 6858000"/>
              <a:gd name="connsiteX47" fmla="*/ 7010140 w 7080446"/>
              <a:gd name="connsiteY47" fmla="*/ 1948974 h 6858000"/>
              <a:gd name="connsiteX48" fmla="*/ 7008262 w 7080446"/>
              <a:gd name="connsiteY48" fmla="*/ 2037225 h 6858000"/>
              <a:gd name="connsiteX49" fmla="*/ 7002687 w 7080446"/>
              <a:gd name="connsiteY49" fmla="*/ 2126084 h 6858000"/>
              <a:gd name="connsiteX50" fmla="*/ 6976207 w 7080446"/>
              <a:gd name="connsiteY50" fmla="*/ 2254103 h 6858000"/>
              <a:gd name="connsiteX51" fmla="*/ 6972761 w 7080446"/>
              <a:gd name="connsiteY51" fmla="*/ 2266665 h 6858000"/>
              <a:gd name="connsiteX52" fmla="*/ 6977661 w 7080446"/>
              <a:gd name="connsiteY52" fmla="*/ 2282910 h 6858000"/>
              <a:gd name="connsiteX53" fmla="*/ 6980794 w 7080446"/>
              <a:gd name="connsiteY53" fmla="*/ 2299109 h 6858000"/>
              <a:gd name="connsiteX54" fmla="*/ 6979921 w 7080446"/>
              <a:gd name="connsiteY54" fmla="*/ 2302482 h 6858000"/>
              <a:gd name="connsiteX55" fmla="*/ 6976876 w 7080446"/>
              <a:gd name="connsiteY55" fmla="*/ 2325799 h 6858000"/>
              <a:gd name="connsiteX56" fmla="*/ 6954312 w 7080446"/>
              <a:gd name="connsiteY56" fmla="*/ 2371383 h 6858000"/>
              <a:gd name="connsiteX57" fmla="*/ 6957433 w 7080446"/>
              <a:gd name="connsiteY57" fmla="*/ 2414605 h 6858000"/>
              <a:gd name="connsiteX58" fmla="*/ 6953383 w 7080446"/>
              <a:gd name="connsiteY58" fmla="*/ 2467023 h 6858000"/>
              <a:gd name="connsiteX59" fmla="*/ 6952196 w 7080446"/>
              <a:gd name="connsiteY59" fmla="*/ 2480047 h 6858000"/>
              <a:gd name="connsiteX60" fmla="*/ 6946243 w 7080446"/>
              <a:gd name="connsiteY60" fmla="*/ 2487871 h 6858000"/>
              <a:gd name="connsiteX61" fmla="*/ 6891581 w 7080446"/>
              <a:gd name="connsiteY61" fmla="*/ 2570284 h 6858000"/>
              <a:gd name="connsiteX62" fmla="*/ 6862554 w 7080446"/>
              <a:gd name="connsiteY62" fmla="*/ 2631466 h 6858000"/>
              <a:gd name="connsiteX63" fmla="*/ 6836271 w 7080446"/>
              <a:gd name="connsiteY63" fmla="*/ 2693364 h 6858000"/>
              <a:gd name="connsiteX64" fmla="*/ 6827946 w 7080446"/>
              <a:gd name="connsiteY64" fmla="*/ 2716418 h 6858000"/>
              <a:gd name="connsiteX65" fmla="*/ 6807854 w 7080446"/>
              <a:gd name="connsiteY65" fmla="*/ 2754677 h 6858000"/>
              <a:gd name="connsiteX66" fmla="*/ 6795522 w 7080446"/>
              <a:gd name="connsiteY66" fmla="*/ 2780176 h 6858000"/>
              <a:gd name="connsiteX67" fmla="*/ 6806376 w 7080446"/>
              <a:gd name="connsiteY67" fmla="*/ 2789808 h 6858000"/>
              <a:gd name="connsiteX68" fmla="*/ 6798684 w 7080446"/>
              <a:gd name="connsiteY68" fmla="*/ 2814804 h 6858000"/>
              <a:gd name="connsiteX69" fmla="*/ 6778569 w 7080446"/>
              <a:gd name="connsiteY69" fmla="*/ 2833144 h 6858000"/>
              <a:gd name="connsiteX70" fmla="*/ 6764737 w 7080446"/>
              <a:gd name="connsiteY70" fmla="*/ 2861635 h 6858000"/>
              <a:gd name="connsiteX71" fmla="*/ 6756334 w 7080446"/>
              <a:gd name="connsiteY71" fmla="*/ 2878599 h 6858000"/>
              <a:gd name="connsiteX72" fmla="*/ 6743841 w 7080446"/>
              <a:gd name="connsiteY72" fmla="*/ 2929772 h 6858000"/>
              <a:gd name="connsiteX73" fmla="*/ 6747279 w 7080446"/>
              <a:gd name="connsiteY73" fmla="*/ 3029324 h 6858000"/>
              <a:gd name="connsiteX74" fmla="*/ 6741235 w 7080446"/>
              <a:gd name="connsiteY74" fmla="*/ 3055615 h 6858000"/>
              <a:gd name="connsiteX75" fmla="*/ 6736769 w 7080446"/>
              <a:gd name="connsiteY75" fmla="*/ 3057837 h 6858000"/>
              <a:gd name="connsiteX76" fmla="*/ 6722179 w 7080446"/>
              <a:gd name="connsiteY76" fmla="*/ 3150151 h 6858000"/>
              <a:gd name="connsiteX77" fmla="*/ 6702336 w 7080446"/>
              <a:gd name="connsiteY77" fmla="*/ 3185711 h 6858000"/>
              <a:gd name="connsiteX78" fmla="*/ 6693186 w 7080446"/>
              <a:gd name="connsiteY78" fmla="*/ 3206510 h 6858000"/>
              <a:gd name="connsiteX79" fmla="*/ 6684338 w 7080446"/>
              <a:gd name="connsiteY79" fmla="*/ 3220692 h 6858000"/>
              <a:gd name="connsiteX80" fmla="*/ 6673603 w 7080446"/>
              <a:gd name="connsiteY80" fmla="*/ 3261912 h 6858000"/>
              <a:gd name="connsiteX81" fmla="*/ 6660744 w 7080446"/>
              <a:gd name="connsiteY81" fmla="*/ 3332381 h 6858000"/>
              <a:gd name="connsiteX82" fmla="*/ 6656917 w 7080446"/>
              <a:gd name="connsiteY82" fmla="*/ 3346861 h 6858000"/>
              <a:gd name="connsiteX83" fmla="*/ 6649301 w 7080446"/>
              <a:gd name="connsiteY83" fmla="*/ 3357240 h 6858000"/>
              <a:gd name="connsiteX84" fmla="*/ 6643763 w 7080446"/>
              <a:gd name="connsiteY84" fmla="*/ 3357844 h 6858000"/>
              <a:gd name="connsiteX85" fmla="*/ 6640963 w 7080446"/>
              <a:gd name="connsiteY85" fmla="*/ 3365478 h 6858000"/>
              <a:gd name="connsiteX86" fmla="*/ 6639315 w 7080446"/>
              <a:gd name="connsiteY86" fmla="*/ 3367076 h 6858000"/>
              <a:gd name="connsiteX87" fmla="*/ 6630765 w 7080446"/>
              <a:gd name="connsiteY87" fmla="*/ 3376672 h 6858000"/>
              <a:gd name="connsiteX88" fmla="*/ 6634973 w 7080446"/>
              <a:gd name="connsiteY88" fmla="*/ 3407898 h 6858000"/>
              <a:gd name="connsiteX89" fmla="*/ 6621673 w 7080446"/>
              <a:gd name="connsiteY89" fmla="*/ 3437480 h 6858000"/>
              <a:gd name="connsiteX90" fmla="*/ 6581397 w 7080446"/>
              <a:gd name="connsiteY90" fmla="*/ 3573835 h 6858000"/>
              <a:gd name="connsiteX91" fmla="*/ 6563158 w 7080446"/>
              <a:gd name="connsiteY91" fmla="*/ 3622456 h 6858000"/>
              <a:gd name="connsiteX92" fmla="*/ 6546817 w 7080446"/>
              <a:gd name="connsiteY92" fmla="*/ 3800616 h 6858000"/>
              <a:gd name="connsiteX93" fmla="*/ 6552124 w 7080446"/>
              <a:gd name="connsiteY93" fmla="*/ 3810348 h 6858000"/>
              <a:gd name="connsiteX94" fmla="*/ 6553878 w 7080446"/>
              <a:gd name="connsiteY94" fmla="*/ 3820471 h 6858000"/>
              <a:gd name="connsiteX95" fmla="*/ 6552825 w 7080446"/>
              <a:gd name="connsiteY95" fmla="*/ 3821459 h 6858000"/>
              <a:gd name="connsiteX96" fmla="*/ 6551101 w 7080446"/>
              <a:gd name="connsiteY96" fmla="*/ 3832476 h 6858000"/>
              <a:gd name="connsiteX97" fmla="*/ 6553255 w 7080446"/>
              <a:gd name="connsiteY97" fmla="*/ 3835394 h 6858000"/>
              <a:gd name="connsiteX98" fmla="*/ 6552864 w 7080446"/>
              <a:gd name="connsiteY98" fmla="*/ 3843113 h 6858000"/>
              <a:gd name="connsiteX99" fmla="*/ 6554234 w 7080446"/>
              <a:gd name="connsiteY99" fmla="*/ 3858743 h 6858000"/>
              <a:gd name="connsiteX100" fmla="*/ 6552486 w 7080446"/>
              <a:gd name="connsiteY100" fmla="*/ 3861268 h 6858000"/>
              <a:gd name="connsiteX101" fmla="*/ 6551430 w 7080446"/>
              <a:gd name="connsiteY101" fmla="*/ 3884220 h 6858000"/>
              <a:gd name="connsiteX102" fmla="*/ 6550464 w 7080446"/>
              <a:gd name="connsiteY102" fmla="*/ 3884345 h 6858000"/>
              <a:gd name="connsiteX103" fmla="*/ 6546009 w 7080446"/>
              <a:gd name="connsiteY103" fmla="*/ 3889986 h 6858000"/>
              <a:gd name="connsiteX104" fmla="*/ 6539663 w 7080446"/>
              <a:gd name="connsiteY104" fmla="*/ 3901199 h 6858000"/>
              <a:gd name="connsiteX105" fmla="*/ 6513260 w 7080446"/>
              <a:gd name="connsiteY105" fmla="*/ 3924702 h 6858000"/>
              <a:gd name="connsiteX106" fmla="*/ 6512054 w 7080446"/>
              <a:gd name="connsiteY106" fmla="*/ 3948610 h 6858000"/>
              <a:gd name="connsiteX107" fmla="*/ 6511291 w 7080446"/>
              <a:gd name="connsiteY107" fmla="*/ 3953329 h 6858000"/>
              <a:gd name="connsiteX108" fmla="*/ 6511061 w 7080446"/>
              <a:gd name="connsiteY108" fmla="*/ 3953385 h 6858000"/>
              <a:gd name="connsiteX109" fmla="*/ 6509829 w 7080446"/>
              <a:gd name="connsiteY109" fmla="*/ 3958286 h 6858000"/>
              <a:gd name="connsiteX110" fmla="*/ 6509900 w 7080446"/>
              <a:gd name="connsiteY110" fmla="*/ 3961934 h 6858000"/>
              <a:gd name="connsiteX111" fmla="*/ 6508420 w 7080446"/>
              <a:gd name="connsiteY111" fmla="*/ 3971088 h 6858000"/>
              <a:gd name="connsiteX112" fmla="*/ 6506485 w 7080446"/>
              <a:gd name="connsiteY112" fmla="*/ 3973986 h 6858000"/>
              <a:gd name="connsiteX113" fmla="*/ 6503660 w 7080446"/>
              <a:gd name="connsiteY113" fmla="*/ 3974771 h 6858000"/>
              <a:gd name="connsiteX114" fmla="*/ 6503817 w 7080446"/>
              <a:gd name="connsiteY114" fmla="*/ 3975657 h 6858000"/>
              <a:gd name="connsiteX115" fmla="*/ 6493791 w 7080446"/>
              <a:gd name="connsiteY115" fmla="*/ 3991471 h 6858000"/>
              <a:gd name="connsiteX116" fmla="*/ 6479477 w 7080446"/>
              <a:gd name="connsiteY116" fmla="*/ 4028464 h 6858000"/>
              <a:gd name="connsiteX117" fmla="*/ 6474583 w 7080446"/>
              <a:gd name="connsiteY117" fmla="*/ 4050241 h 6858000"/>
              <a:gd name="connsiteX118" fmla="*/ 6457563 w 7080446"/>
              <a:gd name="connsiteY118" fmla="*/ 4109245 h 6858000"/>
              <a:gd name="connsiteX119" fmla="*/ 6437733 w 7080446"/>
              <a:gd name="connsiteY119" fmla="*/ 4167978 h 6858000"/>
              <a:gd name="connsiteX120" fmla="*/ 6412420 w 7080446"/>
              <a:gd name="connsiteY120" fmla="*/ 4194561 h 6858000"/>
              <a:gd name="connsiteX121" fmla="*/ 6411248 w 7080446"/>
              <a:gd name="connsiteY121" fmla="*/ 4197917 h 6858000"/>
              <a:gd name="connsiteX122" fmla="*/ 6412031 w 7080446"/>
              <a:gd name="connsiteY122" fmla="*/ 4207136 h 6858000"/>
              <a:gd name="connsiteX123" fmla="*/ 6412983 w 7080446"/>
              <a:gd name="connsiteY123" fmla="*/ 4210612 h 6858000"/>
              <a:gd name="connsiteX124" fmla="*/ 6412976 w 7080446"/>
              <a:gd name="connsiteY124" fmla="*/ 4215679 h 6858000"/>
              <a:gd name="connsiteX125" fmla="*/ 6412767 w 7080446"/>
              <a:gd name="connsiteY125" fmla="*/ 4215801 h 6858000"/>
              <a:gd name="connsiteX126" fmla="*/ 6413171 w 7080446"/>
              <a:gd name="connsiteY126" fmla="*/ 4220554 h 6858000"/>
              <a:gd name="connsiteX127" fmla="*/ 6417788 w 7080446"/>
              <a:gd name="connsiteY127" fmla="*/ 4243839 h 6858000"/>
              <a:gd name="connsiteX128" fmla="*/ 6397925 w 7080446"/>
              <a:gd name="connsiteY128" fmla="*/ 4274233 h 6858000"/>
              <a:gd name="connsiteX129" fmla="*/ 6394499 w 7080446"/>
              <a:gd name="connsiteY129" fmla="*/ 4286874 h 6858000"/>
              <a:gd name="connsiteX130" fmla="*/ 6393761 w 7080446"/>
              <a:gd name="connsiteY130" fmla="*/ 4288559 h 6858000"/>
              <a:gd name="connsiteX131" fmla="*/ 6397047 w 7080446"/>
              <a:gd name="connsiteY131" fmla="*/ 4294368 h 6858000"/>
              <a:gd name="connsiteX132" fmla="*/ 6402791 w 7080446"/>
              <a:gd name="connsiteY132" fmla="*/ 4301656 h 6858000"/>
              <a:gd name="connsiteX133" fmla="*/ 6406810 w 7080446"/>
              <a:gd name="connsiteY133" fmla="*/ 4324843 h 6858000"/>
              <a:gd name="connsiteX134" fmla="*/ 6400054 w 7080446"/>
              <a:gd name="connsiteY134" fmla="*/ 4333101 h 6858000"/>
              <a:gd name="connsiteX135" fmla="*/ 6399661 w 7080446"/>
              <a:gd name="connsiteY135" fmla="*/ 4336160 h 6858000"/>
              <a:gd name="connsiteX136" fmla="*/ 6400696 w 7080446"/>
              <a:gd name="connsiteY136" fmla="*/ 4341382 h 6858000"/>
              <a:gd name="connsiteX137" fmla="*/ 6403486 w 7080446"/>
              <a:gd name="connsiteY137" fmla="*/ 4343538 h 6858000"/>
              <a:gd name="connsiteX138" fmla="*/ 6404482 w 7080446"/>
              <a:gd name="connsiteY138" fmla="*/ 4354619 h 6858000"/>
              <a:gd name="connsiteX139" fmla="*/ 6403982 w 7080446"/>
              <a:gd name="connsiteY139" fmla="*/ 4355429 h 6858000"/>
              <a:gd name="connsiteX140" fmla="*/ 6406849 w 7080446"/>
              <a:gd name="connsiteY140" fmla="*/ 4356973 h 6858000"/>
              <a:gd name="connsiteX141" fmla="*/ 6408175 w 7080446"/>
              <a:gd name="connsiteY141" fmla="*/ 4365400 h 6858000"/>
              <a:gd name="connsiteX142" fmla="*/ 6415342 w 7080446"/>
              <a:gd name="connsiteY142" fmla="*/ 4372817 h 6858000"/>
              <a:gd name="connsiteX143" fmla="*/ 6413908 w 7080446"/>
              <a:gd name="connsiteY143" fmla="*/ 4377331 h 6858000"/>
              <a:gd name="connsiteX144" fmla="*/ 6410999 w 7080446"/>
              <a:gd name="connsiteY144" fmla="*/ 4377175 h 6858000"/>
              <a:gd name="connsiteX145" fmla="*/ 6418000 w 7080446"/>
              <a:gd name="connsiteY145" fmla="*/ 4392870 h 6858000"/>
              <a:gd name="connsiteX146" fmla="*/ 6422446 w 7080446"/>
              <a:gd name="connsiteY146" fmla="*/ 4414315 h 6858000"/>
              <a:gd name="connsiteX147" fmla="*/ 6436746 w 7080446"/>
              <a:gd name="connsiteY147" fmla="*/ 4472086 h 6858000"/>
              <a:gd name="connsiteX148" fmla="*/ 6452713 w 7080446"/>
              <a:gd name="connsiteY148" fmla="*/ 4529338 h 6858000"/>
              <a:gd name="connsiteX149" fmla="*/ 6471450 w 7080446"/>
              <a:gd name="connsiteY149" fmla="*/ 4559783 h 6858000"/>
              <a:gd name="connsiteX150" fmla="*/ 6483574 w 7080446"/>
              <a:gd name="connsiteY150" fmla="*/ 4607218 h 6858000"/>
              <a:gd name="connsiteX151" fmla="*/ 6486962 w 7080446"/>
              <a:gd name="connsiteY151" fmla="*/ 4614648 h 6858000"/>
              <a:gd name="connsiteX152" fmla="*/ 6487360 w 7080446"/>
              <a:gd name="connsiteY152" fmla="*/ 4626591 h 6858000"/>
              <a:gd name="connsiteX153" fmla="*/ 6488527 w 7080446"/>
              <a:gd name="connsiteY153" fmla="*/ 4674625 h 6858000"/>
              <a:gd name="connsiteX154" fmla="*/ 6485606 w 7080446"/>
              <a:gd name="connsiteY154" fmla="*/ 4713915 h 6858000"/>
              <a:gd name="connsiteX155" fmla="*/ 6498066 w 7080446"/>
              <a:gd name="connsiteY155" fmla="*/ 4756617 h 6858000"/>
              <a:gd name="connsiteX156" fmla="*/ 6499332 w 7080446"/>
              <a:gd name="connsiteY156" fmla="*/ 4778044 h 6858000"/>
              <a:gd name="connsiteX157" fmla="*/ 6499775 w 7080446"/>
              <a:gd name="connsiteY157" fmla="*/ 4781164 h 6858000"/>
              <a:gd name="connsiteX158" fmla="*/ 6497501 w 7080446"/>
              <a:gd name="connsiteY158" fmla="*/ 4795795 h 6858000"/>
              <a:gd name="connsiteX159" fmla="*/ 6494162 w 7080446"/>
              <a:gd name="connsiteY159" fmla="*/ 4810379 h 6858000"/>
              <a:gd name="connsiteX160" fmla="*/ 6495929 w 7080446"/>
              <a:gd name="connsiteY160" fmla="*/ 4822011 h 6858000"/>
              <a:gd name="connsiteX161" fmla="*/ 6495570 w 7080446"/>
              <a:gd name="connsiteY161" fmla="*/ 4888524 h 6858000"/>
              <a:gd name="connsiteX162" fmla="*/ 6508750 w 7080446"/>
              <a:gd name="connsiteY162" fmla="*/ 4940131 h 6858000"/>
              <a:gd name="connsiteX163" fmla="*/ 6509952 w 7080446"/>
              <a:gd name="connsiteY163" fmla="*/ 5021493 h 6858000"/>
              <a:gd name="connsiteX164" fmla="*/ 6508947 w 7080446"/>
              <a:gd name="connsiteY164" fmla="*/ 5102121 h 6858000"/>
              <a:gd name="connsiteX165" fmla="*/ 6507518 w 7080446"/>
              <a:gd name="connsiteY165" fmla="*/ 5131349 h 6858000"/>
              <a:gd name="connsiteX166" fmla="*/ 6509666 w 7080446"/>
              <a:gd name="connsiteY166" fmla="*/ 5183291 h 6858000"/>
              <a:gd name="connsiteX167" fmla="*/ 6517754 w 7080446"/>
              <a:gd name="connsiteY167" fmla="*/ 5194498 h 6858000"/>
              <a:gd name="connsiteX168" fmla="*/ 6510336 w 7080446"/>
              <a:gd name="connsiteY168" fmla="*/ 5217328 h 6858000"/>
              <a:gd name="connsiteX169" fmla="*/ 6499421 w 7080446"/>
              <a:gd name="connsiteY169" fmla="*/ 5221691 h 6858000"/>
              <a:gd name="connsiteX170" fmla="*/ 6496912 w 7080446"/>
              <a:gd name="connsiteY170" fmla="*/ 5252651 h 6858000"/>
              <a:gd name="connsiteX171" fmla="*/ 6505488 w 7080446"/>
              <a:gd name="connsiteY171" fmla="*/ 5283288 h 6858000"/>
              <a:gd name="connsiteX172" fmla="*/ 6506273 w 7080446"/>
              <a:gd name="connsiteY172" fmla="*/ 5321353 h 6858000"/>
              <a:gd name="connsiteX173" fmla="*/ 6506862 w 7080446"/>
              <a:gd name="connsiteY173" fmla="*/ 5344104 h 6858000"/>
              <a:gd name="connsiteX174" fmla="*/ 6499382 w 7080446"/>
              <a:gd name="connsiteY174" fmla="*/ 5405704 h 6858000"/>
              <a:gd name="connsiteX175" fmla="*/ 6464857 w 7080446"/>
              <a:gd name="connsiteY175" fmla="*/ 5510343 h 6858000"/>
              <a:gd name="connsiteX176" fmla="*/ 6460746 w 7080446"/>
              <a:gd name="connsiteY176" fmla="*/ 5541786 h 6858000"/>
              <a:gd name="connsiteX177" fmla="*/ 6463245 w 7080446"/>
              <a:gd name="connsiteY177" fmla="*/ 5546610 h 6858000"/>
              <a:gd name="connsiteX178" fmla="*/ 6445484 w 7080446"/>
              <a:gd name="connsiteY178" fmla="*/ 5589048 h 6858000"/>
              <a:gd name="connsiteX179" fmla="*/ 6444030 w 7080446"/>
              <a:gd name="connsiteY179" fmla="*/ 5653378 h 6858000"/>
              <a:gd name="connsiteX180" fmla="*/ 6446867 w 7080446"/>
              <a:gd name="connsiteY180" fmla="*/ 5702297 h 6858000"/>
              <a:gd name="connsiteX181" fmla="*/ 6446758 w 7080446"/>
              <a:gd name="connsiteY181" fmla="*/ 5729560 h 6858000"/>
              <a:gd name="connsiteX182" fmla="*/ 6448564 w 7080446"/>
              <a:gd name="connsiteY182" fmla="*/ 5749583 h 6858000"/>
              <a:gd name="connsiteX183" fmla="*/ 6443020 w 7080446"/>
              <a:gd name="connsiteY183" fmla="*/ 5799567 h 6858000"/>
              <a:gd name="connsiteX184" fmla="*/ 6429591 w 7080446"/>
              <a:gd name="connsiteY184" fmla="*/ 5882013 h 6858000"/>
              <a:gd name="connsiteX185" fmla="*/ 6427685 w 7080446"/>
              <a:gd name="connsiteY185" fmla="*/ 5899605 h 6858000"/>
              <a:gd name="connsiteX186" fmla="*/ 6429827 w 7080446"/>
              <a:gd name="connsiteY186" fmla="*/ 5914882 h 6858000"/>
              <a:gd name="connsiteX187" fmla="*/ 6433619 w 7080446"/>
              <a:gd name="connsiteY187" fmla="*/ 5918561 h 6858000"/>
              <a:gd name="connsiteX188" fmla="*/ 6433177 w 7080446"/>
              <a:gd name="connsiteY188" fmla="*/ 5928261 h 6858000"/>
              <a:gd name="connsiteX189" fmla="*/ 6433850 w 7080446"/>
              <a:gd name="connsiteY189" fmla="*/ 5930873 h 6858000"/>
              <a:gd name="connsiteX190" fmla="*/ 6436916 w 7080446"/>
              <a:gd name="connsiteY190" fmla="*/ 5945823 h 6858000"/>
              <a:gd name="connsiteX191" fmla="*/ 6423834 w 7080446"/>
              <a:gd name="connsiteY191" fmla="*/ 5976933 h 6858000"/>
              <a:gd name="connsiteX192" fmla="*/ 6427005 w 7080446"/>
              <a:gd name="connsiteY192" fmla="*/ 6040584 h 6858000"/>
              <a:gd name="connsiteX193" fmla="*/ 6408276 w 7080446"/>
              <a:gd name="connsiteY193" fmla="*/ 6155185 h 6858000"/>
              <a:gd name="connsiteX194" fmla="*/ 6411013 w 7080446"/>
              <a:gd name="connsiteY194" fmla="*/ 6185599 h 6858000"/>
              <a:gd name="connsiteX195" fmla="*/ 6406462 w 7080446"/>
              <a:gd name="connsiteY195" fmla="*/ 6245846 h 6858000"/>
              <a:gd name="connsiteX196" fmla="*/ 6383040 w 7080446"/>
              <a:gd name="connsiteY196" fmla="*/ 6341803 h 6858000"/>
              <a:gd name="connsiteX197" fmla="*/ 6377070 w 7080446"/>
              <a:gd name="connsiteY197" fmla="*/ 6411442 h 6858000"/>
              <a:gd name="connsiteX198" fmla="*/ 6380962 w 7080446"/>
              <a:gd name="connsiteY198" fmla="*/ 6455954 h 6858000"/>
              <a:gd name="connsiteX199" fmla="*/ 6389544 w 7080446"/>
              <a:gd name="connsiteY199" fmla="*/ 6535267 h 6858000"/>
              <a:gd name="connsiteX200" fmla="*/ 6398750 w 7080446"/>
              <a:gd name="connsiteY200" fmla="*/ 6653413 h 6858000"/>
              <a:gd name="connsiteX201" fmla="*/ 6410249 w 7080446"/>
              <a:gd name="connsiteY201" fmla="*/ 6730276 h 6858000"/>
              <a:gd name="connsiteX202" fmla="*/ 6419043 w 7080446"/>
              <a:gd name="connsiteY202" fmla="*/ 6747055 h 6858000"/>
              <a:gd name="connsiteX203" fmla="*/ 6417816 w 7080446"/>
              <a:gd name="connsiteY203" fmla="*/ 6749644 h 6858000"/>
              <a:gd name="connsiteX204" fmla="*/ 6421202 w 7080446"/>
              <a:gd name="connsiteY204" fmla="*/ 6770735 h 6858000"/>
              <a:gd name="connsiteX205" fmla="*/ 6426543 w 7080446"/>
              <a:gd name="connsiteY205" fmla="*/ 6774287 h 6858000"/>
              <a:gd name="connsiteX206" fmla="*/ 6430308 w 7080446"/>
              <a:gd name="connsiteY206" fmla="*/ 6788427 h 6858000"/>
              <a:gd name="connsiteX207" fmla="*/ 6441604 w 7080446"/>
              <a:gd name="connsiteY207" fmla="*/ 6815377 h 6858000"/>
              <a:gd name="connsiteX208" fmla="*/ 6440078 w 7080446"/>
              <a:gd name="connsiteY208" fmla="*/ 6821263 h 6858000"/>
              <a:gd name="connsiteX209" fmla="*/ 6450033 w 7080446"/>
              <a:gd name="connsiteY209" fmla="*/ 6858000 h 6858000"/>
              <a:gd name="connsiteX210" fmla="*/ 2192288 w 7080446"/>
              <a:gd name="connsiteY210" fmla="*/ 6858000 h 6858000"/>
              <a:gd name="connsiteX211" fmla="*/ 1354676 w 7080446"/>
              <a:gd name="connsiteY211" fmla="*/ 6858000 h 6858000"/>
              <a:gd name="connsiteX212" fmla="*/ 0 w 7080446"/>
              <a:gd name="connsiteY2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</a:cxnLst>
            <a:rect l="l" t="t" r="r" b="b"/>
            <a:pathLst>
              <a:path w="7080446" h="6858000">
                <a:moveTo>
                  <a:pt x="0" y="0"/>
                </a:moveTo>
                <a:lnTo>
                  <a:pt x="1354676" y="0"/>
                </a:lnTo>
                <a:lnTo>
                  <a:pt x="2192288" y="0"/>
                </a:lnTo>
                <a:lnTo>
                  <a:pt x="7057732" y="0"/>
                </a:lnTo>
                <a:cubicBezTo>
                  <a:pt x="7057483" y="9114"/>
                  <a:pt x="7057235" y="18228"/>
                  <a:pt x="7056985" y="27342"/>
                </a:cubicBezTo>
                <a:cubicBezTo>
                  <a:pt x="7057897" y="37491"/>
                  <a:pt x="7060170" y="45903"/>
                  <a:pt x="7064225" y="50880"/>
                </a:cubicBezTo>
                <a:cubicBezTo>
                  <a:pt x="7065482" y="67675"/>
                  <a:pt x="7055544" y="83739"/>
                  <a:pt x="7074352" y="97135"/>
                </a:cubicBezTo>
                <a:cubicBezTo>
                  <a:pt x="7096406" y="116475"/>
                  <a:pt x="7049208" y="159126"/>
                  <a:pt x="7079158" y="160234"/>
                </a:cubicBezTo>
                <a:cubicBezTo>
                  <a:pt x="7046576" y="190811"/>
                  <a:pt x="7066765" y="205306"/>
                  <a:pt x="7073431" y="241537"/>
                </a:cubicBezTo>
                <a:cubicBezTo>
                  <a:pt x="7086209" y="267530"/>
                  <a:pt x="7055786" y="353172"/>
                  <a:pt x="7049371" y="425777"/>
                </a:cubicBezTo>
                <a:cubicBezTo>
                  <a:pt x="7038907" y="467687"/>
                  <a:pt x="7026737" y="446552"/>
                  <a:pt x="7026456" y="496518"/>
                </a:cubicBezTo>
                <a:cubicBezTo>
                  <a:pt x="7030103" y="499708"/>
                  <a:pt x="7012514" y="544765"/>
                  <a:pt x="7008043" y="567591"/>
                </a:cubicBezTo>
                <a:cubicBezTo>
                  <a:pt x="7003571" y="590417"/>
                  <a:pt x="7020321" y="617247"/>
                  <a:pt x="6999624" y="633471"/>
                </a:cubicBezTo>
                <a:cubicBezTo>
                  <a:pt x="6930335" y="715244"/>
                  <a:pt x="6974143" y="771847"/>
                  <a:pt x="6951678" y="848891"/>
                </a:cubicBezTo>
                <a:cubicBezTo>
                  <a:pt x="6935010" y="926187"/>
                  <a:pt x="6948796" y="885510"/>
                  <a:pt x="6941288" y="924707"/>
                </a:cubicBezTo>
                <a:lnTo>
                  <a:pt x="6943757" y="981191"/>
                </a:lnTo>
                <a:lnTo>
                  <a:pt x="6956434" y="1022524"/>
                </a:lnTo>
                <a:cubicBezTo>
                  <a:pt x="6965243" y="1056960"/>
                  <a:pt x="6957630" y="1068490"/>
                  <a:pt x="6953944" y="1080024"/>
                </a:cubicBezTo>
                <a:cubicBezTo>
                  <a:pt x="6953944" y="1080138"/>
                  <a:pt x="6953943" y="1080252"/>
                  <a:pt x="6953943" y="1080366"/>
                </a:cubicBezTo>
                <a:lnTo>
                  <a:pt x="6960834" y="1090478"/>
                </a:lnTo>
                <a:cubicBezTo>
                  <a:pt x="6967185" y="1099395"/>
                  <a:pt x="6971240" y="1107926"/>
                  <a:pt x="6964385" y="1119595"/>
                </a:cubicBezTo>
                <a:lnTo>
                  <a:pt x="6963829" y="1120257"/>
                </a:lnTo>
                <a:lnTo>
                  <a:pt x="6974995" y="1137550"/>
                </a:lnTo>
                <a:cubicBezTo>
                  <a:pt x="6963204" y="1155715"/>
                  <a:pt x="6964660" y="1167471"/>
                  <a:pt x="6974703" y="1182522"/>
                </a:cubicBezTo>
                <a:cubicBezTo>
                  <a:pt x="6976588" y="1191048"/>
                  <a:pt x="6975837" y="1198613"/>
                  <a:pt x="6974074" y="1205510"/>
                </a:cubicBezTo>
                <a:lnTo>
                  <a:pt x="6971551" y="1212644"/>
                </a:lnTo>
                <a:lnTo>
                  <a:pt x="6981659" y="1254460"/>
                </a:lnTo>
                <a:cubicBezTo>
                  <a:pt x="6981232" y="1264407"/>
                  <a:pt x="6980806" y="1274355"/>
                  <a:pt x="6980379" y="1284302"/>
                </a:cubicBezTo>
                <a:lnTo>
                  <a:pt x="6970984" y="1279276"/>
                </a:lnTo>
                <a:lnTo>
                  <a:pt x="6966883" y="1277465"/>
                </a:lnTo>
                <a:lnTo>
                  <a:pt x="6966473" y="1277982"/>
                </a:lnTo>
                <a:lnTo>
                  <a:pt x="6966940" y="1279515"/>
                </a:lnTo>
                <a:lnTo>
                  <a:pt x="6967091" y="1294289"/>
                </a:lnTo>
                <a:cubicBezTo>
                  <a:pt x="6966916" y="1308511"/>
                  <a:pt x="6964726" y="1350060"/>
                  <a:pt x="6965889" y="1364847"/>
                </a:cubicBezTo>
                <a:lnTo>
                  <a:pt x="6974076" y="1383009"/>
                </a:lnTo>
                <a:cubicBezTo>
                  <a:pt x="6978767" y="1396938"/>
                  <a:pt x="6972643" y="1414954"/>
                  <a:pt x="6975313" y="1427236"/>
                </a:cubicBezTo>
                <a:lnTo>
                  <a:pt x="6971374" y="1467294"/>
                </a:lnTo>
                <a:lnTo>
                  <a:pt x="6975961" y="1528765"/>
                </a:lnTo>
                <a:cubicBezTo>
                  <a:pt x="6992780" y="1558787"/>
                  <a:pt x="6998477" y="1588447"/>
                  <a:pt x="7007612" y="1616170"/>
                </a:cubicBezTo>
                <a:cubicBezTo>
                  <a:pt x="7018402" y="1658424"/>
                  <a:pt x="6982530" y="1634561"/>
                  <a:pt x="7017322" y="1684192"/>
                </a:cubicBezTo>
                <a:cubicBezTo>
                  <a:pt x="7007596" y="1691482"/>
                  <a:pt x="7008249" y="1698330"/>
                  <a:pt x="7015345" y="1709017"/>
                </a:cubicBezTo>
                <a:cubicBezTo>
                  <a:pt x="7011921" y="1725536"/>
                  <a:pt x="6999407" y="1765245"/>
                  <a:pt x="6996781" y="1783306"/>
                </a:cubicBezTo>
                <a:cubicBezTo>
                  <a:pt x="6985891" y="1798708"/>
                  <a:pt x="7008765" y="1802322"/>
                  <a:pt x="6999585" y="1817383"/>
                </a:cubicBezTo>
                <a:cubicBezTo>
                  <a:pt x="6999493" y="1832919"/>
                  <a:pt x="7013586" y="1806494"/>
                  <a:pt x="7017514" y="1823123"/>
                </a:cubicBezTo>
                <a:cubicBezTo>
                  <a:pt x="7019123" y="1838522"/>
                  <a:pt x="7034465" y="1840237"/>
                  <a:pt x="7028825" y="1848749"/>
                </a:cubicBezTo>
                <a:cubicBezTo>
                  <a:pt x="7026944" y="1851585"/>
                  <a:pt x="7022733" y="1855177"/>
                  <a:pt x="7014906" y="1860282"/>
                </a:cubicBezTo>
                <a:cubicBezTo>
                  <a:pt x="7026618" y="1880436"/>
                  <a:pt x="7012053" y="1886701"/>
                  <a:pt x="7009054" y="1916888"/>
                </a:cubicBezTo>
                <a:cubicBezTo>
                  <a:pt x="7019465" y="1927911"/>
                  <a:pt x="7016845" y="1938276"/>
                  <a:pt x="7010140" y="1948974"/>
                </a:cubicBezTo>
                <a:cubicBezTo>
                  <a:pt x="7016746" y="1977055"/>
                  <a:pt x="7008321" y="2004639"/>
                  <a:pt x="7008262" y="2037225"/>
                </a:cubicBezTo>
                <a:cubicBezTo>
                  <a:pt x="7023240" y="2070409"/>
                  <a:pt x="7002656" y="2091273"/>
                  <a:pt x="7002687" y="2126084"/>
                </a:cubicBezTo>
                <a:cubicBezTo>
                  <a:pt x="6997345" y="2162230"/>
                  <a:pt x="6981195" y="2230673"/>
                  <a:pt x="6976207" y="2254103"/>
                </a:cubicBezTo>
                <a:cubicBezTo>
                  <a:pt x="6980161" y="2257736"/>
                  <a:pt x="6977632" y="2266978"/>
                  <a:pt x="6972761" y="2266665"/>
                </a:cubicBezTo>
                <a:cubicBezTo>
                  <a:pt x="6974768" y="2271067"/>
                  <a:pt x="6985173" y="2280876"/>
                  <a:pt x="6977661" y="2282910"/>
                </a:cubicBezTo>
                <a:lnTo>
                  <a:pt x="6980794" y="2299109"/>
                </a:lnTo>
                <a:lnTo>
                  <a:pt x="6979921" y="2302482"/>
                </a:lnTo>
                <a:cubicBezTo>
                  <a:pt x="6975181" y="2309406"/>
                  <a:pt x="6964918" y="2315819"/>
                  <a:pt x="6976876" y="2325799"/>
                </a:cubicBezTo>
                <a:cubicBezTo>
                  <a:pt x="6963520" y="2345690"/>
                  <a:pt x="6970525" y="2355609"/>
                  <a:pt x="6954312" y="2371383"/>
                </a:cubicBezTo>
                <a:cubicBezTo>
                  <a:pt x="6945112" y="2394458"/>
                  <a:pt x="6976028" y="2384505"/>
                  <a:pt x="6957433" y="2414605"/>
                </a:cubicBezTo>
                <a:cubicBezTo>
                  <a:pt x="6960118" y="2432021"/>
                  <a:pt x="6958722" y="2450074"/>
                  <a:pt x="6953383" y="2467023"/>
                </a:cubicBezTo>
                <a:cubicBezTo>
                  <a:pt x="6947580" y="2466132"/>
                  <a:pt x="6952045" y="2476306"/>
                  <a:pt x="6952196" y="2480047"/>
                </a:cubicBezTo>
                <a:cubicBezTo>
                  <a:pt x="6948896" y="2478312"/>
                  <a:pt x="6944519" y="2484069"/>
                  <a:pt x="6946243" y="2487871"/>
                </a:cubicBezTo>
                <a:cubicBezTo>
                  <a:pt x="6936140" y="2502911"/>
                  <a:pt x="6905529" y="2546352"/>
                  <a:pt x="6891581" y="2570284"/>
                </a:cubicBezTo>
                <a:cubicBezTo>
                  <a:pt x="6881753" y="2594941"/>
                  <a:pt x="6861521" y="2603321"/>
                  <a:pt x="6862554" y="2631466"/>
                </a:cubicBezTo>
                <a:cubicBezTo>
                  <a:pt x="6853289" y="2654517"/>
                  <a:pt x="6839620" y="2671432"/>
                  <a:pt x="6836271" y="2693364"/>
                </a:cubicBezTo>
                <a:cubicBezTo>
                  <a:pt x="6828577" y="2698857"/>
                  <a:pt x="6823819" y="2705380"/>
                  <a:pt x="6827946" y="2716418"/>
                </a:cubicBezTo>
                <a:cubicBezTo>
                  <a:pt x="6817316" y="2736859"/>
                  <a:pt x="6805406" y="2736772"/>
                  <a:pt x="6807854" y="2754677"/>
                </a:cubicBezTo>
                <a:cubicBezTo>
                  <a:pt x="6780281" y="2759413"/>
                  <a:pt x="6799839" y="2764973"/>
                  <a:pt x="6795522" y="2780176"/>
                </a:cubicBezTo>
                <a:cubicBezTo>
                  <a:pt x="6793549" y="2793169"/>
                  <a:pt x="6810835" y="2778837"/>
                  <a:pt x="6806376" y="2789808"/>
                </a:cubicBezTo>
                <a:cubicBezTo>
                  <a:pt x="6795724" y="2797620"/>
                  <a:pt x="6810619" y="2807280"/>
                  <a:pt x="6798684" y="2814804"/>
                </a:cubicBezTo>
                <a:cubicBezTo>
                  <a:pt x="6789172" y="2804334"/>
                  <a:pt x="6788616" y="2839050"/>
                  <a:pt x="6778569" y="2833144"/>
                </a:cubicBezTo>
                <a:cubicBezTo>
                  <a:pt x="6787075" y="2852521"/>
                  <a:pt x="6767491" y="2845640"/>
                  <a:pt x="6764737" y="2861635"/>
                </a:cubicBezTo>
                <a:cubicBezTo>
                  <a:pt x="6766650" y="2871405"/>
                  <a:pt x="6765168" y="2876457"/>
                  <a:pt x="6756334" y="2878599"/>
                </a:cubicBezTo>
                <a:cubicBezTo>
                  <a:pt x="6766504" y="2924542"/>
                  <a:pt x="6748291" y="2896506"/>
                  <a:pt x="6743841" y="2929772"/>
                </a:cubicBezTo>
                <a:cubicBezTo>
                  <a:pt x="6741859" y="2959725"/>
                  <a:pt x="6734645" y="2990218"/>
                  <a:pt x="6747279" y="3029324"/>
                </a:cubicBezTo>
                <a:cubicBezTo>
                  <a:pt x="6752039" y="3038202"/>
                  <a:pt x="6749332" y="3049973"/>
                  <a:pt x="6741235" y="3055615"/>
                </a:cubicBezTo>
                <a:cubicBezTo>
                  <a:pt x="6739841" y="3056585"/>
                  <a:pt x="6738336" y="3057335"/>
                  <a:pt x="6736769" y="3057837"/>
                </a:cubicBezTo>
                <a:cubicBezTo>
                  <a:pt x="6733593" y="3073593"/>
                  <a:pt x="6727917" y="3128839"/>
                  <a:pt x="6722179" y="3150151"/>
                </a:cubicBezTo>
                <a:cubicBezTo>
                  <a:pt x="6715657" y="3161464"/>
                  <a:pt x="6695448" y="3170016"/>
                  <a:pt x="6702336" y="3185711"/>
                </a:cubicBezTo>
                <a:cubicBezTo>
                  <a:pt x="6692489" y="3181268"/>
                  <a:pt x="6702664" y="3203447"/>
                  <a:pt x="6693186" y="3206510"/>
                </a:cubicBezTo>
                <a:cubicBezTo>
                  <a:pt x="6685474" y="3208062"/>
                  <a:pt x="6686765" y="3215152"/>
                  <a:pt x="6684338" y="3220692"/>
                </a:cubicBezTo>
                <a:cubicBezTo>
                  <a:pt x="6676681" y="3224886"/>
                  <a:pt x="6671666" y="3252463"/>
                  <a:pt x="6673603" y="3261912"/>
                </a:cubicBezTo>
                <a:cubicBezTo>
                  <a:pt x="6683772" y="3288350"/>
                  <a:pt x="6653441" y="3311210"/>
                  <a:pt x="6660744" y="3332381"/>
                </a:cubicBezTo>
                <a:cubicBezTo>
                  <a:pt x="6660457" y="3338016"/>
                  <a:pt x="6659036" y="3342736"/>
                  <a:pt x="6656917" y="3346861"/>
                </a:cubicBezTo>
                <a:lnTo>
                  <a:pt x="6649301" y="3357240"/>
                </a:lnTo>
                <a:lnTo>
                  <a:pt x="6643763" y="3357844"/>
                </a:lnTo>
                <a:lnTo>
                  <a:pt x="6640963" y="3365478"/>
                </a:lnTo>
                <a:lnTo>
                  <a:pt x="6639315" y="3367076"/>
                </a:lnTo>
                <a:cubicBezTo>
                  <a:pt x="6636145" y="3370117"/>
                  <a:pt x="6633150" y="3373208"/>
                  <a:pt x="6630765" y="3376672"/>
                </a:cubicBezTo>
                <a:cubicBezTo>
                  <a:pt x="6652430" y="3385022"/>
                  <a:pt x="6614040" y="3407509"/>
                  <a:pt x="6634973" y="3407898"/>
                </a:cubicBezTo>
                <a:cubicBezTo>
                  <a:pt x="6625631" y="3428382"/>
                  <a:pt x="6648005" y="3423377"/>
                  <a:pt x="6621673" y="3437480"/>
                </a:cubicBezTo>
                <a:cubicBezTo>
                  <a:pt x="6620883" y="3478835"/>
                  <a:pt x="6570590" y="3533489"/>
                  <a:pt x="6581397" y="3573835"/>
                </a:cubicBezTo>
                <a:cubicBezTo>
                  <a:pt x="6571644" y="3604664"/>
                  <a:pt x="6567593" y="3597858"/>
                  <a:pt x="6563158" y="3622456"/>
                </a:cubicBezTo>
                <a:cubicBezTo>
                  <a:pt x="6554274" y="3662018"/>
                  <a:pt x="6548656" y="3769301"/>
                  <a:pt x="6546817" y="3800616"/>
                </a:cubicBezTo>
                <a:cubicBezTo>
                  <a:pt x="6549314" y="3803635"/>
                  <a:pt x="6551007" y="3806909"/>
                  <a:pt x="6552124" y="3810348"/>
                </a:cubicBezTo>
                <a:lnTo>
                  <a:pt x="6553878" y="3820471"/>
                </a:lnTo>
                <a:lnTo>
                  <a:pt x="6552825" y="3821459"/>
                </a:lnTo>
                <a:cubicBezTo>
                  <a:pt x="6550121" y="3826331"/>
                  <a:pt x="6550033" y="3829734"/>
                  <a:pt x="6551101" y="3832476"/>
                </a:cubicBezTo>
                <a:lnTo>
                  <a:pt x="6553255" y="3835394"/>
                </a:lnTo>
                <a:cubicBezTo>
                  <a:pt x="6553125" y="3837967"/>
                  <a:pt x="6552994" y="3840540"/>
                  <a:pt x="6552864" y="3843113"/>
                </a:cubicBezTo>
                <a:lnTo>
                  <a:pt x="6554234" y="3858743"/>
                </a:lnTo>
                <a:lnTo>
                  <a:pt x="6552486" y="3861268"/>
                </a:lnTo>
                <a:cubicBezTo>
                  <a:pt x="6552134" y="3868919"/>
                  <a:pt x="6551781" y="3876569"/>
                  <a:pt x="6551430" y="3884220"/>
                </a:cubicBezTo>
                <a:lnTo>
                  <a:pt x="6550464" y="3884345"/>
                </a:lnTo>
                <a:cubicBezTo>
                  <a:pt x="6548272" y="3885154"/>
                  <a:pt x="6546611" y="3886737"/>
                  <a:pt x="6546009" y="3889986"/>
                </a:cubicBezTo>
                <a:cubicBezTo>
                  <a:pt x="6532990" y="3882216"/>
                  <a:pt x="6540292" y="3890929"/>
                  <a:pt x="6539663" y="3901199"/>
                </a:cubicBezTo>
                <a:cubicBezTo>
                  <a:pt x="6519306" y="3891422"/>
                  <a:pt x="6525944" y="3922274"/>
                  <a:pt x="6513260" y="3924702"/>
                </a:cubicBezTo>
                <a:cubicBezTo>
                  <a:pt x="6513258" y="3932466"/>
                  <a:pt x="6512885" y="3940499"/>
                  <a:pt x="6512054" y="3948610"/>
                </a:cubicBezTo>
                <a:lnTo>
                  <a:pt x="6511291" y="3953329"/>
                </a:lnTo>
                <a:lnTo>
                  <a:pt x="6511061" y="3953385"/>
                </a:lnTo>
                <a:cubicBezTo>
                  <a:pt x="6510438" y="3954329"/>
                  <a:pt x="6510014" y="3955850"/>
                  <a:pt x="6509829" y="3958286"/>
                </a:cubicBezTo>
                <a:cubicBezTo>
                  <a:pt x="6509853" y="3959501"/>
                  <a:pt x="6509877" y="3960718"/>
                  <a:pt x="6509900" y="3961934"/>
                </a:cubicBezTo>
                <a:lnTo>
                  <a:pt x="6508420" y="3971088"/>
                </a:lnTo>
                <a:lnTo>
                  <a:pt x="6506485" y="3973986"/>
                </a:lnTo>
                <a:lnTo>
                  <a:pt x="6503660" y="3974771"/>
                </a:lnTo>
                <a:cubicBezTo>
                  <a:pt x="6503712" y="3975067"/>
                  <a:pt x="6503765" y="3975361"/>
                  <a:pt x="6503817" y="3975657"/>
                </a:cubicBezTo>
                <a:cubicBezTo>
                  <a:pt x="6507352" y="3982675"/>
                  <a:pt x="6513684" y="3985476"/>
                  <a:pt x="6493791" y="3991471"/>
                </a:cubicBezTo>
                <a:cubicBezTo>
                  <a:pt x="6498785" y="4007172"/>
                  <a:pt x="6487021" y="4008715"/>
                  <a:pt x="6479477" y="4028464"/>
                </a:cubicBezTo>
                <a:cubicBezTo>
                  <a:pt x="6485138" y="4037786"/>
                  <a:pt x="6481383" y="4044277"/>
                  <a:pt x="6474583" y="4050241"/>
                </a:cubicBezTo>
                <a:cubicBezTo>
                  <a:pt x="6474436" y="4070336"/>
                  <a:pt x="6463384" y="4087342"/>
                  <a:pt x="6457563" y="4109245"/>
                </a:cubicBezTo>
                <a:cubicBezTo>
                  <a:pt x="6462635" y="4134305"/>
                  <a:pt x="6443881" y="4144562"/>
                  <a:pt x="6437733" y="4167978"/>
                </a:cubicBezTo>
                <a:cubicBezTo>
                  <a:pt x="6450136" y="4190405"/>
                  <a:pt x="6420839" y="4183198"/>
                  <a:pt x="6412420" y="4194561"/>
                </a:cubicBezTo>
                <a:lnTo>
                  <a:pt x="6411248" y="4197917"/>
                </a:lnTo>
                <a:cubicBezTo>
                  <a:pt x="6411509" y="4200990"/>
                  <a:pt x="6411770" y="4204063"/>
                  <a:pt x="6412031" y="4207136"/>
                </a:cubicBezTo>
                <a:lnTo>
                  <a:pt x="6412983" y="4210612"/>
                </a:lnTo>
                <a:cubicBezTo>
                  <a:pt x="6413393" y="4213003"/>
                  <a:pt x="6413352" y="4214588"/>
                  <a:pt x="6412976" y="4215679"/>
                </a:cubicBezTo>
                <a:lnTo>
                  <a:pt x="6412767" y="4215801"/>
                </a:lnTo>
                <a:cubicBezTo>
                  <a:pt x="6412901" y="4217386"/>
                  <a:pt x="6413036" y="4218969"/>
                  <a:pt x="6413171" y="4220554"/>
                </a:cubicBezTo>
                <a:cubicBezTo>
                  <a:pt x="6414330" y="4228579"/>
                  <a:pt x="6415912" y="4236392"/>
                  <a:pt x="6417788" y="4243839"/>
                </a:cubicBezTo>
                <a:cubicBezTo>
                  <a:pt x="6406102" y="4249942"/>
                  <a:pt x="6419991" y="4277552"/>
                  <a:pt x="6397925" y="4274233"/>
                </a:cubicBezTo>
                <a:cubicBezTo>
                  <a:pt x="6399802" y="4284270"/>
                  <a:pt x="6408977" y="4290451"/>
                  <a:pt x="6394499" y="4286874"/>
                </a:cubicBezTo>
                <a:lnTo>
                  <a:pt x="6393761" y="4288559"/>
                </a:lnTo>
                <a:lnTo>
                  <a:pt x="6397047" y="4294368"/>
                </a:lnTo>
                <a:cubicBezTo>
                  <a:pt x="6398440" y="4300547"/>
                  <a:pt x="6399806" y="4306201"/>
                  <a:pt x="6402791" y="4301656"/>
                </a:cubicBezTo>
                <a:cubicBezTo>
                  <a:pt x="6409783" y="4309105"/>
                  <a:pt x="6400596" y="4317193"/>
                  <a:pt x="6406810" y="4324843"/>
                </a:cubicBezTo>
                <a:cubicBezTo>
                  <a:pt x="6409225" y="4335073"/>
                  <a:pt x="6399182" y="4321149"/>
                  <a:pt x="6400054" y="4333101"/>
                </a:cubicBezTo>
                <a:cubicBezTo>
                  <a:pt x="6399923" y="4334121"/>
                  <a:pt x="6399791" y="4335140"/>
                  <a:pt x="6399661" y="4336160"/>
                </a:cubicBezTo>
                <a:lnTo>
                  <a:pt x="6400696" y="4341382"/>
                </a:lnTo>
                <a:lnTo>
                  <a:pt x="6403486" y="4343538"/>
                </a:lnTo>
                <a:cubicBezTo>
                  <a:pt x="6405183" y="4345852"/>
                  <a:pt x="6405921" y="4349141"/>
                  <a:pt x="6404482" y="4354619"/>
                </a:cubicBezTo>
                <a:lnTo>
                  <a:pt x="6403982" y="4355429"/>
                </a:lnTo>
                <a:lnTo>
                  <a:pt x="6406849" y="4356973"/>
                </a:lnTo>
                <a:lnTo>
                  <a:pt x="6408175" y="4365400"/>
                </a:lnTo>
                <a:lnTo>
                  <a:pt x="6415342" y="4372817"/>
                </a:lnTo>
                <a:lnTo>
                  <a:pt x="6413908" y="4377331"/>
                </a:lnTo>
                <a:lnTo>
                  <a:pt x="6410999" y="4377175"/>
                </a:lnTo>
                <a:lnTo>
                  <a:pt x="6418000" y="4392870"/>
                </a:lnTo>
                <a:cubicBezTo>
                  <a:pt x="6415253" y="4402741"/>
                  <a:pt x="6417954" y="4408927"/>
                  <a:pt x="6422446" y="4414315"/>
                </a:cubicBezTo>
                <a:cubicBezTo>
                  <a:pt x="6423929" y="4434494"/>
                  <a:pt x="6431735" y="4450598"/>
                  <a:pt x="6436746" y="4472086"/>
                </a:cubicBezTo>
                <a:cubicBezTo>
                  <a:pt x="6435445" y="4497720"/>
                  <a:pt x="6447401" y="4506357"/>
                  <a:pt x="6452713" y="4529338"/>
                </a:cubicBezTo>
                <a:cubicBezTo>
                  <a:pt x="6445993" y="4556353"/>
                  <a:pt x="6469243" y="4539629"/>
                  <a:pt x="6471450" y="4559783"/>
                </a:cubicBezTo>
                <a:cubicBezTo>
                  <a:pt x="6466964" y="4595483"/>
                  <a:pt x="6479425" y="4556078"/>
                  <a:pt x="6483574" y="4607218"/>
                </a:cubicBezTo>
                <a:cubicBezTo>
                  <a:pt x="6482445" y="4610602"/>
                  <a:pt x="6484936" y="4616070"/>
                  <a:pt x="6486962" y="4614648"/>
                </a:cubicBezTo>
                <a:cubicBezTo>
                  <a:pt x="6486781" y="4618055"/>
                  <a:pt x="6483851" y="4627122"/>
                  <a:pt x="6487360" y="4626591"/>
                </a:cubicBezTo>
                <a:cubicBezTo>
                  <a:pt x="6490159" y="4642320"/>
                  <a:pt x="6490561" y="4658862"/>
                  <a:pt x="6488527" y="4674625"/>
                </a:cubicBezTo>
                <a:cubicBezTo>
                  <a:pt x="6498975" y="4703002"/>
                  <a:pt x="6480635" y="4692408"/>
                  <a:pt x="6485606" y="4713915"/>
                </a:cubicBezTo>
                <a:cubicBezTo>
                  <a:pt x="6494968" y="4729103"/>
                  <a:pt x="6490520" y="4737811"/>
                  <a:pt x="6498066" y="4756617"/>
                </a:cubicBezTo>
                <a:cubicBezTo>
                  <a:pt x="6490637" y="4765140"/>
                  <a:pt x="6496650" y="4771494"/>
                  <a:pt x="6499332" y="4778044"/>
                </a:cubicBezTo>
                <a:lnTo>
                  <a:pt x="6499775" y="4781164"/>
                </a:lnTo>
                <a:lnTo>
                  <a:pt x="6497501" y="4795795"/>
                </a:lnTo>
                <a:cubicBezTo>
                  <a:pt x="6501966" y="4798018"/>
                  <a:pt x="6495476" y="4806459"/>
                  <a:pt x="6494162" y="4810379"/>
                </a:cubicBezTo>
                <a:cubicBezTo>
                  <a:pt x="6497097" y="4810331"/>
                  <a:pt x="6498394" y="4818888"/>
                  <a:pt x="6495929" y="4822011"/>
                </a:cubicBezTo>
                <a:cubicBezTo>
                  <a:pt x="6484624" y="4886455"/>
                  <a:pt x="6512498" y="4849546"/>
                  <a:pt x="6495570" y="4888524"/>
                </a:cubicBezTo>
                <a:cubicBezTo>
                  <a:pt x="6491815" y="4914385"/>
                  <a:pt x="6525629" y="4913344"/>
                  <a:pt x="6508750" y="4940131"/>
                </a:cubicBezTo>
                <a:cubicBezTo>
                  <a:pt x="6507889" y="4971898"/>
                  <a:pt x="6519757" y="4991944"/>
                  <a:pt x="6509952" y="5021493"/>
                </a:cubicBezTo>
                <a:cubicBezTo>
                  <a:pt x="6509201" y="5051234"/>
                  <a:pt x="6513596" y="5076818"/>
                  <a:pt x="6508947" y="5102121"/>
                </a:cubicBezTo>
                <a:cubicBezTo>
                  <a:pt x="6512718" y="5112212"/>
                  <a:pt x="6514042" y="5121798"/>
                  <a:pt x="6507518" y="5131349"/>
                </a:cubicBezTo>
                <a:cubicBezTo>
                  <a:pt x="6508591" y="5159043"/>
                  <a:pt x="6517193" y="5165472"/>
                  <a:pt x="6509666" y="5183291"/>
                </a:cubicBezTo>
                <a:cubicBezTo>
                  <a:pt x="6514248" y="5188332"/>
                  <a:pt x="6516692" y="5191817"/>
                  <a:pt x="6517754" y="5194498"/>
                </a:cubicBezTo>
                <a:cubicBezTo>
                  <a:pt x="6520938" y="5202540"/>
                  <a:pt x="6511676" y="5203356"/>
                  <a:pt x="6510336" y="5217328"/>
                </a:cubicBezTo>
                <a:cubicBezTo>
                  <a:pt x="6507573" y="5232311"/>
                  <a:pt x="6499741" y="5207508"/>
                  <a:pt x="6499421" y="5221691"/>
                </a:cubicBezTo>
                <a:cubicBezTo>
                  <a:pt x="6504574" y="5235884"/>
                  <a:pt x="6490741" y="5238062"/>
                  <a:pt x="6496912" y="5252651"/>
                </a:cubicBezTo>
                <a:cubicBezTo>
                  <a:pt x="6507130" y="5246655"/>
                  <a:pt x="6496353" y="5284106"/>
                  <a:pt x="6505488" y="5283288"/>
                </a:cubicBezTo>
                <a:cubicBezTo>
                  <a:pt x="6493126" y="5299365"/>
                  <a:pt x="6509442" y="5302727"/>
                  <a:pt x="6506273" y="5321353"/>
                </a:cubicBezTo>
                <a:cubicBezTo>
                  <a:pt x="6501751" y="5330758"/>
                  <a:pt x="6501192" y="5336975"/>
                  <a:pt x="6506862" y="5344104"/>
                </a:cubicBezTo>
                <a:cubicBezTo>
                  <a:pt x="6484751" y="5387695"/>
                  <a:pt x="6506887" y="5367671"/>
                  <a:pt x="6499382" y="5405704"/>
                </a:cubicBezTo>
                <a:cubicBezTo>
                  <a:pt x="6491167" y="5438840"/>
                  <a:pt x="6486543" y="5475418"/>
                  <a:pt x="6464857" y="5510343"/>
                </a:cubicBezTo>
                <a:cubicBezTo>
                  <a:pt x="6458573" y="5517237"/>
                  <a:pt x="6456732" y="5531316"/>
                  <a:pt x="6460746" y="5541786"/>
                </a:cubicBezTo>
                <a:cubicBezTo>
                  <a:pt x="6461437" y="5543589"/>
                  <a:pt x="6462278" y="5545213"/>
                  <a:pt x="6463245" y="5546610"/>
                </a:cubicBezTo>
                <a:cubicBezTo>
                  <a:pt x="6447751" y="5567909"/>
                  <a:pt x="6456160" y="5578768"/>
                  <a:pt x="6445484" y="5589048"/>
                </a:cubicBezTo>
                <a:cubicBezTo>
                  <a:pt x="6441952" y="5620355"/>
                  <a:pt x="6453373" y="5643850"/>
                  <a:pt x="6444030" y="5653378"/>
                </a:cubicBezTo>
                <a:cubicBezTo>
                  <a:pt x="6445082" y="5669056"/>
                  <a:pt x="6456880" y="5689273"/>
                  <a:pt x="6446867" y="5702297"/>
                </a:cubicBezTo>
                <a:cubicBezTo>
                  <a:pt x="6455385" y="5702934"/>
                  <a:pt x="6440919" y="5721093"/>
                  <a:pt x="6446758" y="5729560"/>
                </a:cubicBezTo>
                <a:cubicBezTo>
                  <a:pt x="6451810" y="5735444"/>
                  <a:pt x="6448599" y="5742326"/>
                  <a:pt x="6448564" y="5749583"/>
                </a:cubicBezTo>
                <a:cubicBezTo>
                  <a:pt x="6452726" y="5758263"/>
                  <a:pt x="6447458" y="5790517"/>
                  <a:pt x="6443020" y="5799567"/>
                </a:cubicBezTo>
                <a:cubicBezTo>
                  <a:pt x="6427188" y="5822287"/>
                  <a:pt x="6441664" y="5863360"/>
                  <a:pt x="6429591" y="5882013"/>
                </a:cubicBezTo>
                <a:cubicBezTo>
                  <a:pt x="6427984" y="5888200"/>
                  <a:pt x="6427488" y="5894029"/>
                  <a:pt x="6427685" y="5899605"/>
                </a:cubicBezTo>
                <a:lnTo>
                  <a:pt x="6429827" y="5914882"/>
                </a:lnTo>
                <a:lnTo>
                  <a:pt x="6433619" y="5918561"/>
                </a:lnTo>
                <a:cubicBezTo>
                  <a:pt x="6433471" y="5921794"/>
                  <a:pt x="6433325" y="5925028"/>
                  <a:pt x="6433177" y="5928261"/>
                </a:cubicBezTo>
                <a:lnTo>
                  <a:pt x="6433850" y="5930873"/>
                </a:lnTo>
                <a:cubicBezTo>
                  <a:pt x="6435152" y="5935862"/>
                  <a:pt x="6436314" y="5940810"/>
                  <a:pt x="6436916" y="5945823"/>
                </a:cubicBezTo>
                <a:cubicBezTo>
                  <a:pt x="6418629" y="5942894"/>
                  <a:pt x="6439029" y="5987981"/>
                  <a:pt x="6423834" y="5976933"/>
                </a:cubicBezTo>
                <a:cubicBezTo>
                  <a:pt x="6423964" y="6003968"/>
                  <a:pt x="6412588" y="6011072"/>
                  <a:pt x="6427005" y="6040584"/>
                </a:cubicBezTo>
                <a:cubicBezTo>
                  <a:pt x="6414260" y="6085268"/>
                  <a:pt x="6429045" y="6117930"/>
                  <a:pt x="6408276" y="6155185"/>
                </a:cubicBezTo>
                <a:cubicBezTo>
                  <a:pt x="6416600" y="6149355"/>
                  <a:pt x="6414668" y="6172569"/>
                  <a:pt x="6411013" y="6185599"/>
                </a:cubicBezTo>
                <a:cubicBezTo>
                  <a:pt x="6443751" y="6164407"/>
                  <a:pt x="6383166" y="6239928"/>
                  <a:pt x="6406462" y="6245846"/>
                </a:cubicBezTo>
                <a:cubicBezTo>
                  <a:pt x="6385325" y="6250804"/>
                  <a:pt x="6405033" y="6312757"/>
                  <a:pt x="6383040" y="6341803"/>
                </a:cubicBezTo>
                <a:cubicBezTo>
                  <a:pt x="6381836" y="6361764"/>
                  <a:pt x="6380305" y="6393693"/>
                  <a:pt x="6377070" y="6411442"/>
                </a:cubicBezTo>
                <a:lnTo>
                  <a:pt x="6380962" y="6455954"/>
                </a:lnTo>
                <a:cubicBezTo>
                  <a:pt x="6385640" y="6480122"/>
                  <a:pt x="6383459" y="6484116"/>
                  <a:pt x="6389544" y="6535267"/>
                </a:cubicBezTo>
                <a:cubicBezTo>
                  <a:pt x="6389286" y="6600624"/>
                  <a:pt x="6402633" y="6590580"/>
                  <a:pt x="6398750" y="6653413"/>
                </a:cubicBezTo>
                <a:cubicBezTo>
                  <a:pt x="6404736" y="6656880"/>
                  <a:pt x="6406375" y="6724984"/>
                  <a:pt x="6410249" y="6730276"/>
                </a:cubicBezTo>
                <a:lnTo>
                  <a:pt x="6419043" y="6747055"/>
                </a:lnTo>
                <a:lnTo>
                  <a:pt x="6417816" y="6749644"/>
                </a:lnTo>
                <a:cubicBezTo>
                  <a:pt x="6416009" y="6760483"/>
                  <a:pt x="6417812" y="6766653"/>
                  <a:pt x="6421202" y="6770735"/>
                </a:cubicBezTo>
                <a:lnTo>
                  <a:pt x="6426543" y="6774287"/>
                </a:lnTo>
                <a:lnTo>
                  <a:pt x="6430308" y="6788427"/>
                </a:lnTo>
                <a:lnTo>
                  <a:pt x="6441604" y="6815377"/>
                </a:lnTo>
                <a:lnTo>
                  <a:pt x="6440078" y="6821263"/>
                </a:lnTo>
                <a:lnTo>
                  <a:pt x="6450033" y="6858000"/>
                </a:lnTo>
                <a:lnTo>
                  <a:pt x="2192288" y="6858000"/>
                </a:lnTo>
                <a:lnTo>
                  <a:pt x="1354676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Textfeld 33">
            <a:extLst>
              <a:ext uri="{FF2B5EF4-FFF2-40B4-BE49-F238E27FC236}">
                <a16:creationId xmlns:a16="http://schemas.microsoft.com/office/drawing/2014/main" id="{7A90C298-D52D-4E5A-9C8F-6E2501A5F903}"/>
              </a:ext>
            </a:extLst>
          </p:cNvPr>
          <p:cNvSpPr txBox="1"/>
          <p:nvPr/>
        </p:nvSpPr>
        <p:spPr>
          <a:xfrm>
            <a:off x="473208" y="3429000"/>
            <a:ext cx="62695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de-DE" sz="2000" b="1" dirty="0"/>
              <a:t>Endergebnis |</a:t>
            </a:r>
            <a:r>
              <a:rPr lang="de-DE" sz="2000" dirty="0"/>
              <a:t> Welches Ergebnis soll bis … erreicht werden?</a:t>
            </a:r>
          </a:p>
        </p:txBody>
      </p:sp>
      <p:sp>
        <p:nvSpPr>
          <p:cNvPr id="36" name="Textfeld 35">
            <a:extLst>
              <a:ext uri="{FF2B5EF4-FFF2-40B4-BE49-F238E27FC236}">
                <a16:creationId xmlns:a16="http://schemas.microsoft.com/office/drawing/2014/main" id="{B69A21F0-40C9-47F7-89C6-D4B9CE235457}"/>
              </a:ext>
            </a:extLst>
          </p:cNvPr>
          <p:cNvSpPr txBox="1"/>
          <p:nvPr/>
        </p:nvSpPr>
        <p:spPr>
          <a:xfrm>
            <a:off x="473208" y="711681"/>
            <a:ext cx="62695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de-DE" sz="2000" b="1" dirty="0"/>
              <a:t>Kriterien |</a:t>
            </a:r>
            <a:r>
              <a:rPr lang="de-DE" sz="2000" dirty="0"/>
              <a:t> Woran wird das Ergebnis gemessen?</a:t>
            </a:r>
            <a:endParaRPr lang="de-AT" sz="2000" dirty="0"/>
          </a:p>
        </p:txBody>
      </p:sp>
    </p:spTree>
    <p:extLst>
      <p:ext uri="{BB962C8B-B14F-4D97-AF65-F5344CB8AC3E}">
        <p14:creationId xmlns:p14="http://schemas.microsoft.com/office/powerpoint/2010/main" val="28187319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1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5" name="Ink 13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>
          <p:pic>
            <p:nvPicPr>
              <p:cNvPr id="25" name="Ink 13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26" name="Rectangle 15">
            <a:extLst>
              <a:ext uri="{FF2B5EF4-FFF2-40B4-BE49-F238E27FC236}">
                <a16:creationId xmlns:a16="http://schemas.microsoft.com/office/drawing/2014/main" id="{414FF491-9986-4B6F-A24A-ED30A05FE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17">
            <a:extLst>
              <a:ext uri="{FF2B5EF4-FFF2-40B4-BE49-F238E27FC236}">
                <a16:creationId xmlns:a16="http://schemas.microsoft.com/office/drawing/2014/main" id="{56BA7FB1-7171-4986-B7AF-C52E4D6C87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43788"/>
            <a:ext cx="12192000" cy="2514212"/>
          </a:xfrm>
          <a:custGeom>
            <a:avLst/>
            <a:gdLst>
              <a:gd name="connsiteX0" fmla="*/ 1459261 w 12192000"/>
              <a:gd name="connsiteY0" fmla="*/ 0 h 2514212"/>
              <a:gd name="connsiteX1" fmla="*/ 1491434 w 12192000"/>
              <a:gd name="connsiteY1" fmla="*/ 2081 h 2514212"/>
              <a:gd name="connsiteX2" fmla="*/ 1521133 w 12192000"/>
              <a:gd name="connsiteY2" fmla="*/ 12705 h 2514212"/>
              <a:gd name="connsiteX3" fmla="*/ 1520642 w 12192000"/>
              <a:gd name="connsiteY3" fmla="*/ 15718 h 2514212"/>
              <a:gd name="connsiteX4" fmla="*/ 1525346 w 12192000"/>
              <a:gd name="connsiteY4" fmla="*/ 17440 h 2514212"/>
              <a:gd name="connsiteX5" fmla="*/ 1529861 w 12192000"/>
              <a:gd name="connsiteY5" fmla="*/ 15828 h 2514212"/>
              <a:gd name="connsiteX6" fmla="*/ 1535486 w 12192000"/>
              <a:gd name="connsiteY6" fmla="*/ 17840 h 2514212"/>
              <a:gd name="connsiteX7" fmla="*/ 1550942 w 12192000"/>
              <a:gd name="connsiteY7" fmla="*/ 22528 h 2514212"/>
              <a:gd name="connsiteX8" fmla="*/ 1555648 w 12192000"/>
              <a:gd name="connsiteY8" fmla="*/ 29063 h 2514212"/>
              <a:gd name="connsiteX9" fmla="*/ 1616371 w 12192000"/>
              <a:gd name="connsiteY9" fmla="*/ 45923 h 2514212"/>
              <a:gd name="connsiteX10" fmla="*/ 1635562 w 12192000"/>
              <a:gd name="connsiteY10" fmla="*/ 43049 h 2514212"/>
              <a:gd name="connsiteX11" fmla="*/ 1656629 w 12192000"/>
              <a:gd name="connsiteY11" fmla="*/ 54632 h 2514212"/>
              <a:gd name="connsiteX12" fmla="*/ 1718980 w 12192000"/>
              <a:gd name="connsiteY12" fmla="*/ 62564 h 2514212"/>
              <a:gd name="connsiteX13" fmla="*/ 1787692 w 12192000"/>
              <a:gd name="connsiteY13" fmla="*/ 79092 h 2514212"/>
              <a:gd name="connsiteX14" fmla="*/ 1835852 w 12192000"/>
              <a:gd name="connsiteY14" fmla="*/ 95722 h 2514212"/>
              <a:gd name="connsiteX15" fmla="*/ 1968340 w 12192000"/>
              <a:gd name="connsiteY15" fmla="*/ 113275 h 2514212"/>
              <a:gd name="connsiteX16" fmla="*/ 2192095 w 12192000"/>
              <a:gd name="connsiteY16" fmla="*/ 132015 h 2514212"/>
              <a:gd name="connsiteX17" fmla="*/ 2238669 w 12192000"/>
              <a:gd name="connsiteY17" fmla="*/ 138299 h 2514212"/>
              <a:gd name="connsiteX18" fmla="*/ 2274486 w 12192000"/>
              <a:gd name="connsiteY18" fmla="*/ 152812 h 2514212"/>
              <a:gd name="connsiteX19" fmla="*/ 2279116 w 12192000"/>
              <a:gd name="connsiteY19" fmla="*/ 164122 h 2514212"/>
              <a:gd name="connsiteX20" fmla="*/ 2304056 w 12192000"/>
              <a:gd name="connsiteY20" fmla="*/ 169037 h 2514212"/>
              <a:gd name="connsiteX21" fmla="*/ 2309804 w 12192000"/>
              <a:gd name="connsiteY21" fmla="*/ 172251 h 2514212"/>
              <a:gd name="connsiteX22" fmla="*/ 2343670 w 12192000"/>
              <a:gd name="connsiteY22" fmla="*/ 188764 h 2514212"/>
              <a:gd name="connsiteX23" fmla="*/ 2437876 w 12192000"/>
              <a:gd name="connsiteY23" fmla="*/ 176721 h 2514212"/>
              <a:gd name="connsiteX24" fmla="*/ 2506102 w 12192000"/>
              <a:gd name="connsiteY24" fmla="*/ 177268 h 2514212"/>
              <a:gd name="connsiteX25" fmla="*/ 2510860 w 12192000"/>
              <a:gd name="connsiteY25" fmla="*/ 180499 h 2514212"/>
              <a:gd name="connsiteX26" fmla="*/ 2513728 w 12192000"/>
              <a:gd name="connsiteY26" fmla="*/ 188092 h 2514212"/>
              <a:gd name="connsiteX27" fmla="*/ 2525381 w 12192000"/>
              <a:gd name="connsiteY27" fmla="*/ 191769 h 2514212"/>
              <a:gd name="connsiteX28" fmla="*/ 2535756 w 12192000"/>
              <a:gd name="connsiteY28" fmla="*/ 200817 h 2514212"/>
              <a:gd name="connsiteX29" fmla="*/ 2948811 w 12192000"/>
              <a:gd name="connsiteY29" fmla="*/ 262955 h 2514212"/>
              <a:gd name="connsiteX30" fmla="*/ 3142095 w 12192000"/>
              <a:gd name="connsiteY30" fmla="*/ 233204 h 2514212"/>
              <a:gd name="connsiteX31" fmla="*/ 3218414 w 12192000"/>
              <a:gd name="connsiteY31" fmla="*/ 232839 h 2514212"/>
              <a:gd name="connsiteX32" fmla="*/ 3227972 w 12192000"/>
              <a:gd name="connsiteY32" fmla="*/ 240653 h 2514212"/>
              <a:gd name="connsiteX33" fmla="*/ 3339346 w 12192000"/>
              <a:gd name="connsiteY33" fmla="*/ 209458 h 2514212"/>
              <a:gd name="connsiteX34" fmla="*/ 3490713 w 12192000"/>
              <a:gd name="connsiteY34" fmla="*/ 226208 h 2514212"/>
              <a:gd name="connsiteX35" fmla="*/ 3603103 w 12192000"/>
              <a:gd name="connsiteY35" fmla="*/ 248853 h 2514212"/>
              <a:gd name="connsiteX36" fmla="*/ 3666905 w 12192000"/>
              <a:gd name="connsiteY36" fmla="*/ 257229 h 2514212"/>
              <a:gd name="connsiteX37" fmla="*/ 3712467 w 12192000"/>
              <a:gd name="connsiteY37" fmla="*/ 268120 h 2514212"/>
              <a:gd name="connsiteX38" fmla="*/ 3833104 w 12192000"/>
              <a:gd name="connsiteY38" fmla="*/ 270033 h 2514212"/>
              <a:gd name="connsiteX39" fmla="*/ 4035021 w 12192000"/>
              <a:gd name="connsiteY39" fmla="*/ 262422 h 2514212"/>
              <a:gd name="connsiteX40" fmla="*/ 4179149 w 12192000"/>
              <a:gd name="connsiteY40" fmla="*/ 301076 h 2514212"/>
              <a:gd name="connsiteX41" fmla="*/ 4260839 w 12192000"/>
              <a:gd name="connsiteY41" fmla="*/ 278054 h 2514212"/>
              <a:gd name="connsiteX42" fmla="*/ 4351813 w 12192000"/>
              <a:gd name="connsiteY42" fmla="*/ 290531 h 2514212"/>
              <a:gd name="connsiteX43" fmla="*/ 4711075 w 12192000"/>
              <a:gd name="connsiteY43" fmla="*/ 274182 h 2514212"/>
              <a:gd name="connsiteX44" fmla="*/ 4942986 w 12192000"/>
              <a:gd name="connsiteY44" fmla="*/ 256714 h 2514212"/>
              <a:gd name="connsiteX45" fmla="*/ 4975093 w 12192000"/>
              <a:gd name="connsiteY45" fmla="*/ 251303 h 2514212"/>
              <a:gd name="connsiteX46" fmla="*/ 4975507 w 12192000"/>
              <a:gd name="connsiteY46" fmla="*/ 248286 h 2514212"/>
              <a:gd name="connsiteX47" fmla="*/ 4980605 w 12192000"/>
              <a:gd name="connsiteY47" fmla="*/ 247390 h 2514212"/>
              <a:gd name="connsiteX48" fmla="*/ 4984527 w 12192000"/>
              <a:gd name="connsiteY48" fmla="*/ 249713 h 2514212"/>
              <a:gd name="connsiteX49" fmla="*/ 4990610 w 12192000"/>
              <a:gd name="connsiteY49" fmla="*/ 248688 h 2514212"/>
              <a:gd name="connsiteX50" fmla="*/ 5007068 w 12192000"/>
              <a:gd name="connsiteY50" fmla="*/ 246693 h 2514212"/>
              <a:gd name="connsiteX51" fmla="*/ 5013592 w 12192000"/>
              <a:gd name="connsiteY51" fmla="*/ 241106 h 2514212"/>
              <a:gd name="connsiteX52" fmla="*/ 5095653 w 12192000"/>
              <a:gd name="connsiteY52" fmla="*/ 240789 h 2514212"/>
              <a:gd name="connsiteX53" fmla="*/ 5119627 w 12192000"/>
              <a:gd name="connsiteY53" fmla="*/ 233005 h 2514212"/>
              <a:gd name="connsiteX54" fmla="*/ 5182769 w 12192000"/>
              <a:gd name="connsiteY54" fmla="*/ 235660 h 2514212"/>
              <a:gd name="connsiteX55" fmla="*/ 5254661 w 12192000"/>
              <a:gd name="connsiteY55" fmla="*/ 230996 h 2514212"/>
              <a:gd name="connsiteX56" fmla="*/ 5306546 w 12192000"/>
              <a:gd name="connsiteY56" fmla="*/ 222807 h 2514212"/>
              <a:gd name="connsiteX57" fmla="*/ 5440923 w 12192000"/>
              <a:gd name="connsiteY57" fmla="*/ 227771 h 2514212"/>
              <a:gd name="connsiteX58" fmla="*/ 5664636 w 12192000"/>
              <a:gd name="connsiteY58" fmla="*/ 246788 h 2514212"/>
              <a:gd name="connsiteX59" fmla="*/ 5711906 w 12192000"/>
              <a:gd name="connsiteY59" fmla="*/ 248422 h 2514212"/>
              <a:gd name="connsiteX60" fmla="*/ 5758995 w 12192000"/>
              <a:gd name="connsiteY60" fmla="*/ 229984 h 2514212"/>
              <a:gd name="connsiteX61" fmla="*/ 5784768 w 12192000"/>
              <a:gd name="connsiteY61" fmla="*/ 229347 h 2514212"/>
              <a:gd name="connsiteX62" fmla="*/ 5791325 w 12192000"/>
              <a:gd name="connsiteY62" fmla="*/ 227173 h 2514212"/>
              <a:gd name="connsiteX63" fmla="*/ 5829240 w 12192000"/>
              <a:gd name="connsiteY63" fmla="*/ 216714 h 2514212"/>
              <a:gd name="connsiteX64" fmla="*/ 5917520 w 12192000"/>
              <a:gd name="connsiteY64" fmla="*/ 244155 h 2514212"/>
              <a:gd name="connsiteX65" fmla="*/ 5984201 w 12192000"/>
              <a:gd name="connsiteY65" fmla="*/ 254991 h 2514212"/>
              <a:gd name="connsiteX66" fmla="*/ 5989796 w 12192000"/>
              <a:gd name="connsiteY66" fmla="*/ 252634 h 2514212"/>
              <a:gd name="connsiteX67" fmla="*/ 5994845 w 12192000"/>
              <a:gd name="connsiteY67" fmla="*/ 245709 h 2514212"/>
              <a:gd name="connsiteX68" fmla="*/ 6007294 w 12192000"/>
              <a:gd name="connsiteY68" fmla="*/ 244068 h 2514212"/>
              <a:gd name="connsiteX69" fmla="*/ 6020093 w 12192000"/>
              <a:gd name="connsiteY69" fmla="*/ 236972 h 2514212"/>
              <a:gd name="connsiteX70" fmla="*/ 6417817 w 12192000"/>
              <a:gd name="connsiteY70" fmla="*/ 273587 h 2514212"/>
              <a:gd name="connsiteX71" fmla="*/ 6497893 w 12192000"/>
              <a:gd name="connsiteY71" fmla="*/ 308483 h 2514212"/>
              <a:gd name="connsiteX72" fmla="*/ 6620868 w 12192000"/>
              <a:gd name="connsiteY72" fmla="*/ 306436 h 2514212"/>
              <a:gd name="connsiteX73" fmla="*/ 6695168 w 12192000"/>
              <a:gd name="connsiteY73" fmla="*/ 319510 h 2514212"/>
              <a:gd name="connsiteX74" fmla="*/ 6706805 w 12192000"/>
              <a:gd name="connsiteY74" fmla="*/ 313484 h 2514212"/>
              <a:gd name="connsiteX75" fmla="*/ 6806152 w 12192000"/>
              <a:gd name="connsiteY75" fmla="*/ 362459 h 2514212"/>
              <a:gd name="connsiteX76" fmla="*/ 6958694 w 12192000"/>
              <a:gd name="connsiteY76" fmla="*/ 371353 h 2514212"/>
              <a:gd name="connsiteX77" fmla="*/ 7074987 w 12192000"/>
              <a:gd name="connsiteY77" fmla="*/ 368002 h 2514212"/>
              <a:gd name="connsiteX78" fmla="*/ 7139676 w 12192000"/>
              <a:gd name="connsiteY78" fmla="*/ 370468 h 2514212"/>
              <a:gd name="connsiteX79" fmla="*/ 7187325 w 12192000"/>
              <a:gd name="connsiteY79" fmla="*/ 367442 h 2514212"/>
              <a:gd name="connsiteX80" fmla="*/ 7305513 w 12192000"/>
              <a:gd name="connsiteY80" fmla="*/ 385677 h 2514212"/>
              <a:gd name="connsiteX81" fmla="*/ 7500124 w 12192000"/>
              <a:gd name="connsiteY81" fmla="*/ 426748 h 2514212"/>
              <a:gd name="connsiteX82" fmla="*/ 7724929 w 12192000"/>
              <a:gd name="connsiteY82" fmla="*/ 449138 h 2514212"/>
              <a:gd name="connsiteX83" fmla="*/ 7817327 w 12192000"/>
              <a:gd name="connsiteY83" fmla="*/ 452132 h 2514212"/>
              <a:gd name="connsiteX84" fmla="*/ 8259366 w 12192000"/>
              <a:gd name="connsiteY84" fmla="*/ 488306 h 2514212"/>
              <a:gd name="connsiteX85" fmla="*/ 8361715 w 12192000"/>
              <a:gd name="connsiteY85" fmla="*/ 515290 h 2514212"/>
              <a:gd name="connsiteX86" fmla="*/ 8569919 w 12192000"/>
              <a:gd name="connsiteY86" fmla="*/ 614538 h 2514212"/>
              <a:gd name="connsiteX87" fmla="*/ 8831835 w 12192000"/>
              <a:gd name="connsiteY87" fmla="*/ 648283 h 2514212"/>
              <a:gd name="connsiteX88" fmla="*/ 8849122 w 12192000"/>
              <a:gd name="connsiteY88" fmla="*/ 666729 h 2514212"/>
              <a:gd name="connsiteX89" fmla="*/ 8853801 w 12192000"/>
              <a:gd name="connsiteY89" fmla="*/ 669241 h 2514212"/>
              <a:gd name="connsiteX90" fmla="*/ 8855454 w 12192000"/>
              <a:gd name="connsiteY90" fmla="*/ 668299 h 2514212"/>
              <a:gd name="connsiteX91" fmla="*/ 8880205 w 12192000"/>
              <a:gd name="connsiteY91" fmla="*/ 665589 h 2514212"/>
              <a:gd name="connsiteX92" fmla="*/ 8935919 w 12192000"/>
              <a:gd name="connsiteY92" fmla="*/ 639843 h 2514212"/>
              <a:gd name="connsiteX93" fmla="*/ 9003753 w 12192000"/>
              <a:gd name="connsiteY93" fmla="*/ 607399 h 2514212"/>
              <a:gd name="connsiteX94" fmla="*/ 9054440 w 12192000"/>
              <a:gd name="connsiteY94" fmla="*/ 601719 h 2514212"/>
              <a:gd name="connsiteX95" fmla="*/ 9176644 w 12192000"/>
              <a:gd name="connsiteY95" fmla="*/ 571798 h 2514212"/>
              <a:gd name="connsiteX96" fmla="*/ 9255771 w 12192000"/>
              <a:gd name="connsiteY96" fmla="*/ 558155 h 2514212"/>
              <a:gd name="connsiteX97" fmla="*/ 9257975 w 12192000"/>
              <a:gd name="connsiteY97" fmla="*/ 557458 h 2514212"/>
              <a:gd name="connsiteX98" fmla="*/ 9274418 w 12192000"/>
              <a:gd name="connsiteY98" fmla="*/ 561900 h 2514212"/>
              <a:gd name="connsiteX99" fmla="*/ 9273680 w 12192000"/>
              <a:gd name="connsiteY99" fmla="*/ 569656 h 2514212"/>
              <a:gd name="connsiteX100" fmla="*/ 9287890 w 12192000"/>
              <a:gd name="connsiteY100" fmla="*/ 575751 h 2514212"/>
              <a:gd name="connsiteX101" fmla="*/ 9316722 w 12192000"/>
              <a:gd name="connsiteY101" fmla="*/ 573716 h 2514212"/>
              <a:gd name="connsiteX102" fmla="*/ 9327259 w 12192000"/>
              <a:gd name="connsiteY102" fmla="*/ 577444 h 2514212"/>
              <a:gd name="connsiteX103" fmla="*/ 9331251 w 12192000"/>
              <a:gd name="connsiteY103" fmla="*/ 577179 h 2514212"/>
              <a:gd name="connsiteX104" fmla="*/ 9340659 w 12192000"/>
              <a:gd name="connsiteY104" fmla="*/ 577500 h 2514212"/>
              <a:gd name="connsiteX105" fmla="*/ 9339631 w 12192000"/>
              <a:gd name="connsiteY105" fmla="*/ 572598 h 2514212"/>
              <a:gd name="connsiteX106" fmla="*/ 9351207 w 12192000"/>
              <a:gd name="connsiteY106" fmla="*/ 563785 h 2514212"/>
              <a:gd name="connsiteX107" fmla="*/ 9405150 w 12192000"/>
              <a:gd name="connsiteY107" fmla="*/ 568142 h 2514212"/>
              <a:gd name="connsiteX108" fmla="*/ 9407882 w 12192000"/>
              <a:gd name="connsiteY108" fmla="*/ 573714 h 2514212"/>
              <a:gd name="connsiteX109" fmla="*/ 9414653 w 12192000"/>
              <a:gd name="connsiteY109" fmla="*/ 574802 h 2514212"/>
              <a:gd name="connsiteX110" fmla="*/ 9419975 w 12192000"/>
              <a:gd name="connsiteY110" fmla="*/ 569856 h 2514212"/>
              <a:gd name="connsiteX111" fmla="*/ 9511372 w 12192000"/>
              <a:gd name="connsiteY111" fmla="*/ 560464 h 2514212"/>
              <a:gd name="connsiteX112" fmla="*/ 9633425 w 12192000"/>
              <a:gd name="connsiteY112" fmla="*/ 556826 h 2514212"/>
              <a:gd name="connsiteX113" fmla="*/ 9719959 w 12192000"/>
              <a:gd name="connsiteY113" fmla="*/ 582657 h 2514212"/>
              <a:gd name="connsiteX114" fmla="*/ 9728174 w 12192000"/>
              <a:gd name="connsiteY114" fmla="*/ 578001 h 2514212"/>
              <a:gd name="connsiteX115" fmla="*/ 9789050 w 12192000"/>
              <a:gd name="connsiteY115" fmla="*/ 581939 h 2514212"/>
              <a:gd name="connsiteX116" fmla="*/ 9999097 w 12192000"/>
              <a:gd name="connsiteY116" fmla="*/ 630056 h 2514212"/>
              <a:gd name="connsiteX117" fmla="*/ 10118147 w 12192000"/>
              <a:gd name="connsiteY117" fmla="*/ 636802 h 2514212"/>
              <a:gd name="connsiteX118" fmla="*/ 10160919 w 12192000"/>
              <a:gd name="connsiteY118" fmla="*/ 633662 h 2514212"/>
              <a:gd name="connsiteX119" fmla="*/ 10232545 w 12192000"/>
              <a:gd name="connsiteY119" fmla="*/ 628744 h 2514212"/>
              <a:gd name="connsiteX120" fmla="*/ 10287354 w 12192000"/>
              <a:gd name="connsiteY120" fmla="*/ 611436 h 2514212"/>
              <a:gd name="connsiteX121" fmla="*/ 10346741 w 12192000"/>
              <a:gd name="connsiteY121" fmla="*/ 612725 h 2514212"/>
              <a:gd name="connsiteX122" fmla="*/ 10358891 w 12192000"/>
              <a:gd name="connsiteY122" fmla="*/ 630654 h 2514212"/>
              <a:gd name="connsiteX123" fmla="*/ 10422952 w 12192000"/>
              <a:gd name="connsiteY123" fmla="*/ 626310 h 2514212"/>
              <a:gd name="connsiteX124" fmla="*/ 10520312 w 12192000"/>
              <a:gd name="connsiteY124" fmla="*/ 617790 h 2514212"/>
              <a:gd name="connsiteX125" fmla="*/ 10576039 w 12192000"/>
              <a:gd name="connsiteY125" fmla="*/ 617427 h 2514212"/>
              <a:gd name="connsiteX126" fmla="*/ 10728718 w 12192000"/>
              <a:gd name="connsiteY126" fmla="*/ 611492 h 2514212"/>
              <a:gd name="connsiteX127" fmla="*/ 10881994 w 12192000"/>
              <a:gd name="connsiteY127" fmla="*/ 601780 h 2514212"/>
              <a:gd name="connsiteX128" fmla="*/ 10974772 w 12192000"/>
              <a:gd name="connsiteY128" fmla="*/ 574756 h 2514212"/>
              <a:gd name="connsiteX129" fmla="*/ 11100552 w 12192000"/>
              <a:gd name="connsiteY129" fmla="*/ 569069 h 2514212"/>
              <a:gd name="connsiteX130" fmla="*/ 11121894 w 12192000"/>
              <a:gd name="connsiteY130" fmla="*/ 565000 h 2514212"/>
              <a:gd name="connsiteX131" fmla="*/ 11150643 w 12192000"/>
              <a:gd name="connsiteY131" fmla="*/ 569233 h 2514212"/>
              <a:gd name="connsiteX132" fmla="*/ 11265796 w 12192000"/>
              <a:gd name="connsiteY132" fmla="*/ 587175 h 2514212"/>
              <a:gd name="connsiteX133" fmla="*/ 11355726 w 12192000"/>
              <a:gd name="connsiteY133" fmla="*/ 610122 h 2514212"/>
              <a:gd name="connsiteX134" fmla="*/ 11470658 w 12192000"/>
              <a:gd name="connsiteY134" fmla="*/ 601703 h 2514212"/>
              <a:gd name="connsiteX135" fmla="*/ 11539778 w 12192000"/>
              <a:gd name="connsiteY135" fmla="*/ 608939 h 2514212"/>
              <a:gd name="connsiteX136" fmla="*/ 11651535 w 12192000"/>
              <a:gd name="connsiteY136" fmla="*/ 639663 h 2514212"/>
              <a:gd name="connsiteX137" fmla="*/ 11802020 w 12192000"/>
              <a:gd name="connsiteY137" fmla="*/ 638398 h 2514212"/>
              <a:gd name="connsiteX138" fmla="*/ 11834825 w 12192000"/>
              <a:gd name="connsiteY138" fmla="*/ 613125 h 2514212"/>
              <a:gd name="connsiteX139" fmla="*/ 11877449 w 12192000"/>
              <a:gd name="connsiteY139" fmla="*/ 598790 h 2514212"/>
              <a:gd name="connsiteX140" fmla="*/ 11892393 w 12192000"/>
              <a:gd name="connsiteY140" fmla="*/ 636939 h 2514212"/>
              <a:gd name="connsiteX141" fmla="*/ 12020094 w 12192000"/>
              <a:gd name="connsiteY141" fmla="*/ 670415 h 2514212"/>
              <a:gd name="connsiteX142" fmla="*/ 12084199 w 12192000"/>
              <a:gd name="connsiteY142" fmla="*/ 682904 h 2514212"/>
              <a:gd name="connsiteX143" fmla="*/ 12184719 w 12192000"/>
              <a:gd name="connsiteY143" fmla="*/ 693779 h 2514212"/>
              <a:gd name="connsiteX144" fmla="*/ 12192000 w 12192000"/>
              <a:gd name="connsiteY144" fmla="*/ 698582 h 2514212"/>
              <a:gd name="connsiteX145" fmla="*/ 12192000 w 12192000"/>
              <a:gd name="connsiteY145" fmla="*/ 2514212 h 2514212"/>
              <a:gd name="connsiteX146" fmla="*/ 0 w 12192000"/>
              <a:gd name="connsiteY146" fmla="*/ 2514212 h 2514212"/>
              <a:gd name="connsiteX147" fmla="*/ 0 w 12192000"/>
              <a:gd name="connsiteY147" fmla="*/ 389701 h 2514212"/>
              <a:gd name="connsiteX148" fmla="*/ 2342 w 12192000"/>
              <a:gd name="connsiteY148" fmla="*/ 390690 h 2514212"/>
              <a:gd name="connsiteX149" fmla="*/ 52832 w 12192000"/>
              <a:gd name="connsiteY149" fmla="*/ 414585 h 2514212"/>
              <a:gd name="connsiteX150" fmla="*/ 181833 w 12192000"/>
              <a:gd name="connsiteY150" fmla="*/ 426282 h 2514212"/>
              <a:gd name="connsiteX151" fmla="*/ 232344 w 12192000"/>
              <a:gd name="connsiteY151" fmla="*/ 412403 h 2514212"/>
              <a:gd name="connsiteX152" fmla="*/ 328963 w 12192000"/>
              <a:gd name="connsiteY152" fmla="*/ 389204 h 2514212"/>
              <a:gd name="connsiteX153" fmla="*/ 407676 w 12192000"/>
              <a:gd name="connsiteY153" fmla="*/ 335549 h 2514212"/>
              <a:gd name="connsiteX154" fmla="*/ 501221 w 12192000"/>
              <a:gd name="connsiteY154" fmla="*/ 296456 h 2514212"/>
              <a:gd name="connsiteX155" fmla="*/ 513422 w 12192000"/>
              <a:gd name="connsiteY155" fmla="*/ 299142 h 2514212"/>
              <a:gd name="connsiteX156" fmla="*/ 566181 w 12192000"/>
              <a:gd name="connsiteY156" fmla="*/ 274985 h 2514212"/>
              <a:gd name="connsiteX157" fmla="*/ 715501 w 12192000"/>
              <a:gd name="connsiteY157" fmla="*/ 208814 h 2514212"/>
              <a:gd name="connsiteX158" fmla="*/ 818524 w 12192000"/>
              <a:gd name="connsiteY158" fmla="*/ 105901 h 2514212"/>
              <a:gd name="connsiteX159" fmla="*/ 861377 w 12192000"/>
              <a:gd name="connsiteY159" fmla="*/ 95700 h 2514212"/>
              <a:gd name="connsiteX160" fmla="*/ 932809 w 12192000"/>
              <a:gd name="connsiteY160" fmla="*/ 78226 h 2514212"/>
              <a:gd name="connsiteX161" fmla="*/ 947517 w 12192000"/>
              <a:gd name="connsiteY161" fmla="*/ 83246 h 2514212"/>
              <a:gd name="connsiteX162" fmla="*/ 953836 w 12192000"/>
              <a:gd name="connsiteY162" fmla="*/ 81618 h 2514212"/>
              <a:gd name="connsiteX163" fmla="*/ 954499 w 12192000"/>
              <a:gd name="connsiteY163" fmla="*/ 81950 h 2514212"/>
              <a:gd name="connsiteX164" fmla="*/ 955824 w 12192000"/>
              <a:gd name="connsiteY164" fmla="*/ 81107 h 2514212"/>
              <a:gd name="connsiteX165" fmla="*/ 969830 w 12192000"/>
              <a:gd name="connsiteY165" fmla="*/ 77500 h 2514212"/>
              <a:gd name="connsiteX166" fmla="*/ 1000732 w 12192000"/>
              <a:gd name="connsiteY166" fmla="*/ 80378 h 2514212"/>
              <a:gd name="connsiteX167" fmla="*/ 1019324 w 12192000"/>
              <a:gd name="connsiteY167" fmla="*/ 78903 h 2514212"/>
              <a:gd name="connsiteX168" fmla="*/ 1037274 w 12192000"/>
              <a:gd name="connsiteY168" fmla="*/ 62267 h 2514212"/>
              <a:gd name="connsiteX169" fmla="*/ 1049971 w 12192000"/>
              <a:gd name="connsiteY169" fmla="*/ 60424 h 2514212"/>
              <a:gd name="connsiteX170" fmla="*/ 1052480 w 12192000"/>
              <a:gd name="connsiteY170" fmla="*/ 58135 h 2514212"/>
              <a:gd name="connsiteX171" fmla="*/ 1059690 w 12192000"/>
              <a:gd name="connsiteY171" fmla="*/ 53641 h 2514212"/>
              <a:gd name="connsiteX172" fmla="*/ 1052220 w 12192000"/>
              <a:gd name="connsiteY172" fmla="*/ 49522 h 2514212"/>
              <a:gd name="connsiteX173" fmla="*/ 1138039 w 12192000"/>
              <a:gd name="connsiteY173" fmla="*/ 30872 h 2514212"/>
              <a:gd name="connsiteX174" fmla="*/ 1210926 w 12192000"/>
              <a:gd name="connsiteY174" fmla="*/ 14979 h 2514212"/>
              <a:gd name="connsiteX175" fmla="*/ 1336068 w 12192000"/>
              <a:gd name="connsiteY175" fmla="*/ 38186 h 2514212"/>
              <a:gd name="connsiteX176" fmla="*/ 1459261 w 12192000"/>
              <a:gd name="connsiteY176" fmla="*/ 0 h 2514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</a:cxnLst>
            <a:rect l="l" t="t" r="r" b="b"/>
            <a:pathLst>
              <a:path w="12192000" h="2514212">
                <a:moveTo>
                  <a:pt x="1459261" y="0"/>
                </a:moveTo>
                <a:lnTo>
                  <a:pt x="1491434" y="2081"/>
                </a:lnTo>
                <a:lnTo>
                  <a:pt x="1521133" y="12705"/>
                </a:lnTo>
                <a:lnTo>
                  <a:pt x="1520642" y="15718"/>
                </a:lnTo>
                <a:cubicBezTo>
                  <a:pt x="1521159" y="17756"/>
                  <a:pt x="1522793" y="18045"/>
                  <a:pt x="1525346" y="17440"/>
                </a:cubicBezTo>
                <a:lnTo>
                  <a:pt x="1529861" y="15828"/>
                </a:lnTo>
                <a:lnTo>
                  <a:pt x="1535486" y="17840"/>
                </a:lnTo>
                <a:lnTo>
                  <a:pt x="1550942" y="22528"/>
                </a:lnTo>
                <a:lnTo>
                  <a:pt x="1555648" y="29063"/>
                </a:lnTo>
                <a:cubicBezTo>
                  <a:pt x="1570161" y="39789"/>
                  <a:pt x="1606342" y="30263"/>
                  <a:pt x="1616371" y="45923"/>
                </a:cubicBezTo>
                <a:lnTo>
                  <a:pt x="1635562" y="43049"/>
                </a:lnTo>
                <a:lnTo>
                  <a:pt x="1656629" y="54632"/>
                </a:lnTo>
                <a:cubicBezTo>
                  <a:pt x="1676136" y="64313"/>
                  <a:pt x="1696495" y="70493"/>
                  <a:pt x="1718980" y="62564"/>
                </a:cubicBezTo>
                <a:cubicBezTo>
                  <a:pt x="1710198" y="83271"/>
                  <a:pt x="1773513" y="59959"/>
                  <a:pt x="1787692" y="79092"/>
                </a:cubicBezTo>
                <a:cubicBezTo>
                  <a:pt x="1796330" y="94761"/>
                  <a:pt x="1817555" y="91338"/>
                  <a:pt x="1835852" y="95722"/>
                </a:cubicBezTo>
                <a:cubicBezTo>
                  <a:pt x="1852612" y="110991"/>
                  <a:pt x="1940167" y="118287"/>
                  <a:pt x="1968340" y="113275"/>
                </a:cubicBezTo>
                <a:cubicBezTo>
                  <a:pt x="2044795" y="89517"/>
                  <a:pt x="2130455" y="149318"/>
                  <a:pt x="2192095" y="132015"/>
                </a:cubicBezTo>
                <a:cubicBezTo>
                  <a:pt x="2209619" y="131991"/>
                  <a:pt x="2224887" y="134397"/>
                  <a:pt x="2238669" y="138299"/>
                </a:cubicBezTo>
                <a:lnTo>
                  <a:pt x="2274486" y="152812"/>
                </a:lnTo>
                <a:lnTo>
                  <a:pt x="2279116" y="164122"/>
                </a:lnTo>
                <a:lnTo>
                  <a:pt x="2304056" y="169037"/>
                </a:lnTo>
                <a:lnTo>
                  <a:pt x="2309804" y="172251"/>
                </a:lnTo>
                <a:cubicBezTo>
                  <a:pt x="2320767" y="178426"/>
                  <a:pt x="2331795" y="184241"/>
                  <a:pt x="2343670" y="188764"/>
                </a:cubicBezTo>
                <a:cubicBezTo>
                  <a:pt x="2358600" y="143359"/>
                  <a:pt x="2447137" y="219755"/>
                  <a:pt x="2437876" y="176721"/>
                </a:cubicBezTo>
                <a:cubicBezTo>
                  <a:pt x="2488758" y="189440"/>
                  <a:pt x="2486507" y="167076"/>
                  <a:pt x="2506102" y="177268"/>
                </a:cubicBezTo>
                <a:lnTo>
                  <a:pt x="2510860" y="180499"/>
                </a:lnTo>
                <a:lnTo>
                  <a:pt x="2513728" y="188092"/>
                </a:lnTo>
                <a:lnTo>
                  <a:pt x="2525381" y="191769"/>
                </a:lnTo>
                <a:lnTo>
                  <a:pt x="2535756" y="200817"/>
                </a:lnTo>
                <a:cubicBezTo>
                  <a:pt x="2663692" y="197936"/>
                  <a:pt x="2829776" y="289543"/>
                  <a:pt x="2948811" y="262955"/>
                </a:cubicBezTo>
                <a:lnTo>
                  <a:pt x="3142095" y="233204"/>
                </a:lnTo>
                <a:cubicBezTo>
                  <a:pt x="3162523" y="219589"/>
                  <a:pt x="3196692" y="219425"/>
                  <a:pt x="3218414" y="232839"/>
                </a:cubicBezTo>
                <a:cubicBezTo>
                  <a:pt x="3222150" y="235147"/>
                  <a:pt x="3225368" y="237779"/>
                  <a:pt x="3227972" y="240653"/>
                </a:cubicBezTo>
                <a:cubicBezTo>
                  <a:pt x="3288384" y="208452"/>
                  <a:pt x="3307998" y="233039"/>
                  <a:pt x="3339346" y="209458"/>
                </a:cubicBezTo>
                <a:cubicBezTo>
                  <a:pt x="3414952" y="210507"/>
                  <a:pt x="3462028" y="246676"/>
                  <a:pt x="3490713" y="226208"/>
                </a:cubicBezTo>
                <a:cubicBezTo>
                  <a:pt x="3526630" y="233822"/>
                  <a:pt x="3565798" y="269898"/>
                  <a:pt x="3603103" y="248853"/>
                </a:cubicBezTo>
                <a:cubicBezTo>
                  <a:pt x="3598754" y="270476"/>
                  <a:pt x="3651119" y="239864"/>
                  <a:pt x="3666905" y="257229"/>
                </a:cubicBezTo>
                <a:cubicBezTo>
                  <a:pt x="3677191" y="271798"/>
                  <a:pt x="3695481" y="265906"/>
                  <a:pt x="3712467" y="268120"/>
                </a:cubicBezTo>
                <a:cubicBezTo>
                  <a:pt x="3729902" y="281336"/>
                  <a:pt x="3808905" y="278322"/>
                  <a:pt x="3833104" y="270033"/>
                </a:cubicBezTo>
                <a:cubicBezTo>
                  <a:pt x="3897067" y="237437"/>
                  <a:pt x="3983140" y="286861"/>
                  <a:pt x="4035021" y="262422"/>
                </a:cubicBezTo>
                <a:cubicBezTo>
                  <a:pt x="4097282" y="254109"/>
                  <a:pt x="4133929" y="288654"/>
                  <a:pt x="4179149" y="301076"/>
                </a:cubicBezTo>
                <a:cubicBezTo>
                  <a:pt x="4184845" y="254173"/>
                  <a:pt x="4276235" y="319760"/>
                  <a:pt x="4260839" y="278054"/>
                </a:cubicBezTo>
                <a:cubicBezTo>
                  <a:pt x="4323937" y="286956"/>
                  <a:pt x="4292725" y="244922"/>
                  <a:pt x="4351813" y="290531"/>
                </a:cubicBezTo>
                <a:cubicBezTo>
                  <a:pt x="4464997" y="272658"/>
                  <a:pt x="4609749" y="314584"/>
                  <a:pt x="4711075" y="274182"/>
                </a:cubicBezTo>
                <a:lnTo>
                  <a:pt x="4942986" y="256714"/>
                </a:lnTo>
                <a:lnTo>
                  <a:pt x="4975093" y="251303"/>
                </a:lnTo>
                <a:cubicBezTo>
                  <a:pt x="4975232" y="250297"/>
                  <a:pt x="4975369" y="249291"/>
                  <a:pt x="4975507" y="248286"/>
                </a:cubicBezTo>
                <a:cubicBezTo>
                  <a:pt x="4976618" y="246385"/>
                  <a:pt x="4978295" y="246375"/>
                  <a:pt x="4980605" y="247390"/>
                </a:cubicBezTo>
                <a:lnTo>
                  <a:pt x="4984527" y="249713"/>
                </a:lnTo>
                <a:lnTo>
                  <a:pt x="4990610" y="248688"/>
                </a:lnTo>
                <a:lnTo>
                  <a:pt x="5007068" y="246693"/>
                </a:lnTo>
                <a:lnTo>
                  <a:pt x="5013592" y="241106"/>
                </a:lnTo>
                <a:lnTo>
                  <a:pt x="5095653" y="240789"/>
                </a:lnTo>
                <a:lnTo>
                  <a:pt x="5119627" y="233005"/>
                </a:lnTo>
                <a:cubicBezTo>
                  <a:pt x="5141514" y="226816"/>
                  <a:pt x="5163197" y="224182"/>
                  <a:pt x="5182769" y="235660"/>
                </a:cubicBezTo>
                <a:cubicBezTo>
                  <a:pt x="5180344" y="214008"/>
                  <a:pt x="5235166" y="247288"/>
                  <a:pt x="5254661" y="230996"/>
                </a:cubicBezTo>
                <a:cubicBezTo>
                  <a:pt x="5267728" y="217158"/>
                  <a:pt x="5287406" y="224033"/>
                  <a:pt x="5306546" y="222807"/>
                </a:cubicBezTo>
                <a:cubicBezTo>
                  <a:pt x="5327410" y="210713"/>
                  <a:pt x="5414938" y="218190"/>
                  <a:pt x="5440923" y="227771"/>
                </a:cubicBezTo>
                <a:cubicBezTo>
                  <a:pt x="5508426" y="263677"/>
                  <a:pt x="5609664" y="219644"/>
                  <a:pt x="5664636" y="246788"/>
                </a:cubicBezTo>
                <a:cubicBezTo>
                  <a:pt x="5681713" y="249730"/>
                  <a:pt x="5697311" y="249929"/>
                  <a:pt x="5711906" y="248422"/>
                </a:cubicBezTo>
                <a:lnTo>
                  <a:pt x="5758995" y="229984"/>
                </a:lnTo>
                <a:lnTo>
                  <a:pt x="5784768" y="229347"/>
                </a:lnTo>
                <a:lnTo>
                  <a:pt x="5791325" y="227173"/>
                </a:lnTo>
                <a:cubicBezTo>
                  <a:pt x="5803843" y="222978"/>
                  <a:pt x="5816320" y="219147"/>
                  <a:pt x="5829240" y="216714"/>
                </a:cubicBezTo>
                <a:cubicBezTo>
                  <a:pt x="5830337" y="263473"/>
                  <a:pt x="5939302" y="203742"/>
                  <a:pt x="5917520" y="244155"/>
                </a:cubicBezTo>
                <a:cubicBezTo>
                  <a:pt x="5970898" y="240235"/>
                  <a:pt x="5962075" y="261662"/>
                  <a:pt x="5984201" y="254991"/>
                </a:cubicBezTo>
                <a:lnTo>
                  <a:pt x="5989796" y="252634"/>
                </a:lnTo>
                <a:lnTo>
                  <a:pt x="5994845" y="245709"/>
                </a:lnTo>
                <a:lnTo>
                  <a:pt x="6007294" y="244068"/>
                </a:lnTo>
                <a:lnTo>
                  <a:pt x="6020093" y="236972"/>
                </a:lnTo>
                <a:cubicBezTo>
                  <a:pt x="6143975" y="261102"/>
                  <a:pt x="6309638" y="227829"/>
                  <a:pt x="6417817" y="273587"/>
                </a:cubicBezTo>
                <a:lnTo>
                  <a:pt x="6497893" y="308483"/>
                </a:lnTo>
                <a:cubicBezTo>
                  <a:pt x="6539407" y="322455"/>
                  <a:pt x="6580258" y="277217"/>
                  <a:pt x="6620868" y="306436"/>
                </a:cubicBezTo>
                <a:cubicBezTo>
                  <a:pt x="6636749" y="323118"/>
                  <a:pt x="6670016" y="328969"/>
                  <a:pt x="6695168" y="319510"/>
                </a:cubicBezTo>
                <a:cubicBezTo>
                  <a:pt x="6699497" y="317883"/>
                  <a:pt x="6703416" y="315853"/>
                  <a:pt x="6706805" y="313484"/>
                </a:cubicBezTo>
                <a:cubicBezTo>
                  <a:pt x="6756162" y="354947"/>
                  <a:pt x="6782573" y="334244"/>
                  <a:pt x="6806152" y="362459"/>
                </a:cubicBezTo>
                <a:cubicBezTo>
                  <a:pt x="6880177" y="374037"/>
                  <a:pt x="6936793" y="346617"/>
                  <a:pt x="6958694" y="371353"/>
                </a:cubicBezTo>
                <a:cubicBezTo>
                  <a:pt x="6995971" y="369912"/>
                  <a:pt x="7044851" y="341265"/>
                  <a:pt x="7074987" y="368002"/>
                </a:cubicBezTo>
                <a:cubicBezTo>
                  <a:pt x="7077154" y="346196"/>
                  <a:pt x="7119136" y="384768"/>
                  <a:pt x="7139676" y="370468"/>
                </a:cubicBezTo>
                <a:cubicBezTo>
                  <a:pt x="7154023" y="357977"/>
                  <a:pt x="7170108" y="366769"/>
                  <a:pt x="7187325" y="367442"/>
                </a:cubicBezTo>
                <a:cubicBezTo>
                  <a:pt x="7208239" y="357461"/>
                  <a:pt x="7284374" y="373565"/>
                  <a:pt x="7305513" y="385677"/>
                </a:cubicBezTo>
                <a:cubicBezTo>
                  <a:pt x="7358216" y="428117"/>
                  <a:pt x="7456784" y="394274"/>
                  <a:pt x="7500124" y="426748"/>
                </a:cubicBezTo>
                <a:cubicBezTo>
                  <a:pt x="7570026" y="437325"/>
                  <a:pt x="7672061" y="444907"/>
                  <a:pt x="7724929" y="449138"/>
                </a:cubicBezTo>
                <a:cubicBezTo>
                  <a:pt x="7789088" y="450971"/>
                  <a:pt x="7746200" y="486754"/>
                  <a:pt x="7817327" y="452132"/>
                </a:cubicBezTo>
                <a:cubicBezTo>
                  <a:pt x="7922383" y="488419"/>
                  <a:pt x="8172547" y="432030"/>
                  <a:pt x="8259366" y="488306"/>
                </a:cubicBezTo>
                <a:cubicBezTo>
                  <a:pt x="8350099" y="498832"/>
                  <a:pt x="8293855" y="500857"/>
                  <a:pt x="8361715" y="515290"/>
                </a:cubicBezTo>
                <a:cubicBezTo>
                  <a:pt x="8371866" y="569917"/>
                  <a:pt x="8530916" y="584816"/>
                  <a:pt x="8569919" y="614538"/>
                </a:cubicBezTo>
                <a:cubicBezTo>
                  <a:pt x="8664467" y="623916"/>
                  <a:pt x="8737518" y="667979"/>
                  <a:pt x="8831835" y="648283"/>
                </a:cubicBezTo>
                <a:cubicBezTo>
                  <a:pt x="8836043" y="655540"/>
                  <a:pt x="8841988" y="661578"/>
                  <a:pt x="8849122" y="666729"/>
                </a:cubicBezTo>
                <a:lnTo>
                  <a:pt x="8853801" y="669241"/>
                </a:lnTo>
                <a:lnTo>
                  <a:pt x="8855454" y="668299"/>
                </a:lnTo>
                <a:cubicBezTo>
                  <a:pt x="8861777" y="666205"/>
                  <a:pt x="8869530" y="665188"/>
                  <a:pt x="8880205" y="665589"/>
                </a:cubicBezTo>
                <a:cubicBezTo>
                  <a:pt x="8882413" y="615998"/>
                  <a:pt x="8901725" y="649813"/>
                  <a:pt x="8935919" y="639843"/>
                </a:cubicBezTo>
                <a:cubicBezTo>
                  <a:pt x="8965695" y="634364"/>
                  <a:pt x="8979510" y="616979"/>
                  <a:pt x="9003753" y="607399"/>
                </a:cubicBezTo>
                <a:cubicBezTo>
                  <a:pt x="9023507" y="601045"/>
                  <a:pt x="9028653" y="615845"/>
                  <a:pt x="9054440" y="601719"/>
                </a:cubicBezTo>
                <a:cubicBezTo>
                  <a:pt x="9102537" y="613838"/>
                  <a:pt x="9140088" y="579118"/>
                  <a:pt x="9176644" y="571798"/>
                </a:cubicBezTo>
                <a:cubicBezTo>
                  <a:pt x="9188385" y="572749"/>
                  <a:pt x="9223409" y="566570"/>
                  <a:pt x="9255771" y="558155"/>
                </a:cubicBezTo>
                <a:lnTo>
                  <a:pt x="9257975" y="557458"/>
                </a:lnTo>
                <a:lnTo>
                  <a:pt x="9274418" y="561900"/>
                </a:lnTo>
                <a:cubicBezTo>
                  <a:pt x="9278464" y="563900"/>
                  <a:pt x="9279211" y="566336"/>
                  <a:pt x="9273680" y="569656"/>
                </a:cubicBezTo>
                <a:cubicBezTo>
                  <a:pt x="9278378" y="573580"/>
                  <a:pt x="9283120" y="575244"/>
                  <a:pt x="9287890" y="575751"/>
                </a:cubicBezTo>
                <a:cubicBezTo>
                  <a:pt x="9297426" y="576762"/>
                  <a:pt x="9307072" y="573141"/>
                  <a:pt x="9316722" y="573716"/>
                </a:cubicBezTo>
                <a:lnTo>
                  <a:pt x="9327259" y="577444"/>
                </a:lnTo>
                <a:lnTo>
                  <a:pt x="9331251" y="577179"/>
                </a:lnTo>
                <a:lnTo>
                  <a:pt x="9340659" y="577500"/>
                </a:lnTo>
                <a:lnTo>
                  <a:pt x="9339631" y="572598"/>
                </a:lnTo>
                <a:cubicBezTo>
                  <a:pt x="9337764" y="567895"/>
                  <a:pt x="9336418" y="562761"/>
                  <a:pt x="9351207" y="563785"/>
                </a:cubicBezTo>
                <a:cubicBezTo>
                  <a:pt x="9381758" y="568242"/>
                  <a:pt x="9392853" y="548462"/>
                  <a:pt x="9405150" y="568142"/>
                </a:cubicBezTo>
                <a:lnTo>
                  <a:pt x="9407882" y="573714"/>
                </a:lnTo>
                <a:lnTo>
                  <a:pt x="9414653" y="574802"/>
                </a:lnTo>
                <a:cubicBezTo>
                  <a:pt x="9418313" y="574734"/>
                  <a:pt x="9420436" y="573449"/>
                  <a:pt x="9419975" y="569856"/>
                </a:cubicBezTo>
                <a:cubicBezTo>
                  <a:pt x="9448165" y="585450"/>
                  <a:pt x="9482132" y="563716"/>
                  <a:pt x="9511372" y="560464"/>
                </a:cubicBezTo>
                <a:cubicBezTo>
                  <a:pt x="9532721" y="575263"/>
                  <a:pt x="9573014" y="553851"/>
                  <a:pt x="9633425" y="556826"/>
                </a:cubicBezTo>
                <a:cubicBezTo>
                  <a:pt x="9656670" y="573792"/>
                  <a:pt x="9674171" y="558636"/>
                  <a:pt x="9719959" y="582657"/>
                </a:cubicBezTo>
                <a:cubicBezTo>
                  <a:pt x="9722251" y="580902"/>
                  <a:pt x="9725017" y="579334"/>
                  <a:pt x="9728174" y="578001"/>
                </a:cubicBezTo>
                <a:cubicBezTo>
                  <a:pt x="9746519" y="570266"/>
                  <a:pt x="9773775" y="572028"/>
                  <a:pt x="9789050" y="581939"/>
                </a:cubicBezTo>
                <a:cubicBezTo>
                  <a:pt x="9862796" y="615076"/>
                  <a:pt x="9933554" y="619385"/>
                  <a:pt x="9999097" y="630056"/>
                </a:cubicBezTo>
                <a:cubicBezTo>
                  <a:pt x="10073634" y="639072"/>
                  <a:pt x="10027878" y="603769"/>
                  <a:pt x="10118147" y="636802"/>
                </a:cubicBezTo>
                <a:cubicBezTo>
                  <a:pt x="10129583" y="626600"/>
                  <a:pt x="10141531" y="626951"/>
                  <a:pt x="10160919" y="633662"/>
                </a:cubicBezTo>
                <a:cubicBezTo>
                  <a:pt x="10197237" y="637224"/>
                  <a:pt x="10197744" y="609490"/>
                  <a:pt x="10232545" y="628744"/>
                </a:cubicBezTo>
                <a:cubicBezTo>
                  <a:pt x="10227729" y="613472"/>
                  <a:pt x="10302341" y="628038"/>
                  <a:pt x="10287354" y="611436"/>
                </a:cubicBezTo>
                <a:cubicBezTo>
                  <a:pt x="10312702" y="599686"/>
                  <a:pt x="10321773" y="622726"/>
                  <a:pt x="10346741" y="612725"/>
                </a:cubicBezTo>
                <a:cubicBezTo>
                  <a:pt x="10373648" y="611923"/>
                  <a:pt x="10329597" y="627428"/>
                  <a:pt x="10358891" y="630654"/>
                </a:cubicBezTo>
                <a:cubicBezTo>
                  <a:pt x="10394727" y="631893"/>
                  <a:pt x="10391419" y="659011"/>
                  <a:pt x="10422952" y="626310"/>
                </a:cubicBezTo>
                <a:cubicBezTo>
                  <a:pt x="10459313" y="637271"/>
                  <a:pt x="10468379" y="622210"/>
                  <a:pt x="10520312" y="617790"/>
                </a:cubicBezTo>
                <a:cubicBezTo>
                  <a:pt x="10540692" y="627850"/>
                  <a:pt x="10558327" y="624717"/>
                  <a:pt x="10576039" y="617427"/>
                </a:cubicBezTo>
                <a:cubicBezTo>
                  <a:pt x="10625508" y="622847"/>
                  <a:pt x="10672265" y="613041"/>
                  <a:pt x="10728718" y="611492"/>
                </a:cubicBezTo>
                <a:cubicBezTo>
                  <a:pt x="10788054" y="625173"/>
                  <a:pt x="10821675" y="603337"/>
                  <a:pt x="10881994" y="601780"/>
                </a:cubicBezTo>
                <a:cubicBezTo>
                  <a:pt x="10938647" y="627611"/>
                  <a:pt x="10924569" y="570890"/>
                  <a:pt x="10974772" y="574756"/>
                </a:cubicBezTo>
                <a:cubicBezTo>
                  <a:pt x="11054469" y="599514"/>
                  <a:pt x="10974757" y="556166"/>
                  <a:pt x="11100552" y="569069"/>
                </a:cubicBezTo>
                <a:cubicBezTo>
                  <a:pt x="11107335" y="572917"/>
                  <a:pt x="11123036" y="569926"/>
                  <a:pt x="11121894" y="565000"/>
                </a:cubicBezTo>
                <a:cubicBezTo>
                  <a:pt x="11129768" y="566836"/>
                  <a:pt x="11148041" y="576945"/>
                  <a:pt x="11150643" y="569233"/>
                </a:cubicBezTo>
                <a:cubicBezTo>
                  <a:pt x="11191007" y="569951"/>
                  <a:pt x="11230667" y="576130"/>
                  <a:pt x="11265796" y="587175"/>
                </a:cubicBezTo>
                <a:cubicBezTo>
                  <a:pt x="11344554" y="576956"/>
                  <a:pt x="11299274" y="611579"/>
                  <a:pt x="11355726" y="610122"/>
                </a:cubicBezTo>
                <a:cubicBezTo>
                  <a:pt x="11402025" y="596607"/>
                  <a:pt x="11417778" y="609803"/>
                  <a:pt x="11470658" y="601703"/>
                </a:cubicBezTo>
                <a:cubicBezTo>
                  <a:pt x="11486705" y="627669"/>
                  <a:pt x="11519888" y="601016"/>
                  <a:pt x="11539778" y="608939"/>
                </a:cubicBezTo>
                <a:cubicBezTo>
                  <a:pt x="11574043" y="580735"/>
                  <a:pt x="11617623" y="638927"/>
                  <a:pt x="11651535" y="639663"/>
                </a:cubicBezTo>
                <a:cubicBezTo>
                  <a:pt x="11708897" y="636377"/>
                  <a:pt x="11772338" y="608253"/>
                  <a:pt x="11802020" y="638398"/>
                </a:cubicBezTo>
                <a:cubicBezTo>
                  <a:pt x="11806807" y="626481"/>
                  <a:pt x="11802365" y="609922"/>
                  <a:pt x="11834825" y="613125"/>
                </a:cubicBezTo>
                <a:cubicBezTo>
                  <a:pt x="11848113" y="607401"/>
                  <a:pt x="11851264" y="588974"/>
                  <a:pt x="11877449" y="598790"/>
                </a:cubicBezTo>
                <a:cubicBezTo>
                  <a:pt x="11843946" y="614246"/>
                  <a:pt x="11898192" y="617922"/>
                  <a:pt x="11892393" y="636939"/>
                </a:cubicBezTo>
                <a:cubicBezTo>
                  <a:pt x="11932582" y="650019"/>
                  <a:pt x="12026348" y="636148"/>
                  <a:pt x="12020094" y="670415"/>
                </a:cubicBezTo>
                <a:cubicBezTo>
                  <a:pt x="12031319" y="691006"/>
                  <a:pt x="12084600" y="660995"/>
                  <a:pt x="12084199" y="682904"/>
                </a:cubicBezTo>
                <a:cubicBezTo>
                  <a:pt x="12107472" y="669352"/>
                  <a:pt x="12147283" y="693523"/>
                  <a:pt x="12184719" y="693779"/>
                </a:cubicBezTo>
                <a:lnTo>
                  <a:pt x="12192000" y="698582"/>
                </a:lnTo>
                <a:lnTo>
                  <a:pt x="12192000" y="2514212"/>
                </a:lnTo>
                <a:lnTo>
                  <a:pt x="0" y="2514212"/>
                </a:lnTo>
                <a:lnTo>
                  <a:pt x="0" y="389701"/>
                </a:lnTo>
                <a:lnTo>
                  <a:pt x="2342" y="390690"/>
                </a:lnTo>
                <a:cubicBezTo>
                  <a:pt x="19293" y="399646"/>
                  <a:pt x="34869" y="408448"/>
                  <a:pt x="52832" y="414585"/>
                </a:cubicBezTo>
                <a:cubicBezTo>
                  <a:pt x="66618" y="437393"/>
                  <a:pt x="160312" y="422136"/>
                  <a:pt x="181833" y="426282"/>
                </a:cubicBezTo>
                <a:cubicBezTo>
                  <a:pt x="210976" y="416847"/>
                  <a:pt x="201697" y="418897"/>
                  <a:pt x="232344" y="412403"/>
                </a:cubicBezTo>
                <a:cubicBezTo>
                  <a:pt x="243291" y="385432"/>
                  <a:pt x="298585" y="394911"/>
                  <a:pt x="328963" y="389204"/>
                </a:cubicBezTo>
                <a:cubicBezTo>
                  <a:pt x="334325" y="365351"/>
                  <a:pt x="354405" y="358454"/>
                  <a:pt x="407676" y="335549"/>
                </a:cubicBezTo>
                <a:cubicBezTo>
                  <a:pt x="412678" y="308603"/>
                  <a:pt x="482160" y="338768"/>
                  <a:pt x="501221" y="296456"/>
                </a:cubicBezTo>
                <a:cubicBezTo>
                  <a:pt x="505071" y="297730"/>
                  <a:pt x="509180" y="298635"/>
                  <a:pt x="513422" y="299142"/>
                </a:cubicBezTo>
                <a:cubicBezTo>
                  <a:pt x="538056" y="302089"/>
                  <a:pt x="561680" y="291273"/>
                  <a:pt x="566181" y="274985"/>
                </a:cubicBezTo>
                <a:cubicBezTo>
                  <a:pt x="602317" y="213205"/>
                  <a:pt x="664992" y="242196"/>
                  <a:pt x="715501" y="208814"/>
                </a:cubicBezTo>
                <a:cubicBezTo>
                  <a:pt x="775993" y="174427"/>
                  <a:pt x="766920" y="172896"/>
                  <a:pt x="818524" y="105901"/>
                </a:cubicBezTo>
                <a:cubicBezTo>
                  <a:pt x="839150" y="113907"/>
                  <a:pt x="849917" y="109648"/>
                  <a:pt x="861377" y="95700"/>
                </a:cubicBezTo>
                <a:cubicBezTo>
                  <a:pt x="891666" y="79897"/>
                  <a:pt x="919300" y="111522"/>
                  <a:pt x="932809" y="78226"/>
                </a:cubicBezTo>
                <a:cubicBezTo>
                  <a:pt x="935429" y="82991"/>
                  <a:pt x="940838" y="84015"/>
                  <a:pt x="947517" y="83246"/>
                </a:cubicBezTo>
                <a:lnTo>
                  <a:pt x="953836" y="81618"/>
                </a:lnTo>
                <a:lnTo>
                  <a:pt x="954499" y="81950"/>
                </a:lnTo>
                <a:lnTo>
                  <a:pt x="955824" y="81107"/>
                </a:lnTo>
                <a:lnTo>
                  <a:pt x="969830" y="77500"/>
                </a:lnTo>
                <a:cubicBezTo>
                  <a:pt x="985211" y="72671"/>
                  <a:pt x="999573" y="68445"/>
                  <a:pt x="1000732" y="80378"/>
                </a:cubicBezTo>
                <a:cubicBezTo>
                  <a:pt x="1009502" y="81699"/>
                  <a:pt x="1015199" y="80857"/>
                  <a:pt x="1019324" y="78903"/>
                </a:cubicBezTo>
                <a:cubicBezTo>
                  <a:pt x="1027573" y="74997"/>
                  <a:pt x="1029542" y="66644"/>
                  <a:pt x="1037274" y="62267"/>
                </a:cubicBezTo>
                <a:lnTo>
                  <a:pt x="1049971" y="60424"/>
                </a:lnTo>
                <a:lnTo>
                  <a:pt x="1052480" y="58135"/>
                </a:lnTo>
                <a:lnTo>
                  <a:pt x="1059690" y="53641"/>
                </a:lnTo>
                <a:lnTo>
                  <a:pt x="1052220" y="49522"/>
                </a:lnTo>
                <a:cubicBezTo>
                  <a:pt x="1044419" y="46017"/>
                  <a:pt x="1125995" y="37448"/>
                  <a:pt x="1138039" y="30872"/>
                </a:cubicBezTo>
                <a:lnTo>
                  <a:pt x="1210926" y="14979"/>
                </a:lnTo>
                <a:lnTo>
                  <a:pt x="1336068" y="38186"/>
                </a:lnTo>
                <a:cubicBezTo>
                  <a:pt x="1363940" y="5039"/>
                  <a:pt x="1430115" y="18160"/>
                  <a:pt x="1459261" y="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015D059-7EEB-47E1-B4A6-CCF166A81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6071" y="4817036"/>
            <a:ext cx="9233647" cy="10040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Karte</a:t>
            </a:r>
          </a:p>
        </p:txBody>
      </p:sp>
      <p:pic>
        <p:nvPicPr>
          <p:cNvPr id="5" name="Inhaltsplatzhalter 4" descr="Ein Bild, das Karte enthält.&#10;&#10;Automatisch generierte Beschreibung">
            <a:extLst>
              <a:ext uri="{FF2B5EF4-FFF2-40B4-BE49-F238E27FC236}">
                <a16:creationId xmlns:a16="http://schemas.microsoft.com/office/drawing/2014/main" id="{1ED35447-91B4-4EC0-8C7E-F239C413DD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1063" y="107374"/>
            <a:ext cx="3189682" cy="4129040"/>
          </a:xfrm>
          <a:prstGeom prst="rect">
            <a:avLst/>
          </a:prstGeom>
        </p:spPr>
      </p:pic>
      <p:pic>
        <p:nvPicPr>
          <p:cNvPr id="7" name="Grafik 6" descr="Ein Bild, das drinnen enthält.&#10;&#10;Automatisch generierte Beschreibung">
            <a:extLst>
              <a:ext uri="{FF2B5EF4-FFF2-40B4-BE49-F238E27FC236}">
                <a16:creationId xmlns:a16="http://schemas.microsoft.com/office/drawing/2014/main" id="{2A602987-1FCC-4189-A9C3-A311790167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9084" y="1116573"/>
            <a:ext cx="4449788" cy="2503005"/>
          </a:xfrm>
          <a:prstGeom prst="rect">
            <a:avLst/>
          </a:prstGeom>
        </p:spPr>
      </p:pic>
      <p:sp>
        <p:nvSpPr>
          <p:cNvPr id="28" name="Freeform: Shape 19">
            <a:extLst>
              <a:ext uri="{FF2B5EF4-FFF2-40B4-BE49-F238E27FC236}">
                <a16:creationId xmlns:a16="http://schemas.microsoft.com/office/drawing/2014/main" id="{34A51828-8A1C-4718-8592-FA8A69835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5277223" y="-1"/>
            <a:ext cx="6914777" cy="643325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DBDD3E5-0818-4324-A03A-C4EA84B9E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0582" y="1866051"/>
            <a:ext cx="1881120" cy="1004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84154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8" name="Rectangle 53">
            <a:extLst>
              <a:ext uri="{FF2B5EF4-FFF2-40B4-BE49-F238E27FC236}">
                <a16:creationId xmlns:a16="http://schemas.microsoft.com/office/drawing/2014/main" id="{F94D0315-BB3E-4E0D-A26B-3F625DFDC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A0470E-2D05-4E79-A3F0-A1244DFD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2363" y="603623"/>
            <a:ext cx="2091267" cy="12220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Tempel</a:t>
            </a:r>
            <a:endParaRPr lang="en-US" dirty="0"/>
          </a:p>
        </p:txBody>
      </p:sp>
      <p:pic>
        <p:nvPicPr>
          <p:cNvPr id="9" name="Grafik 8" descr="Ein Bild, das Gebäude, Rock, draußen, Stein enthält.&#10;&#10;Automatisch generierte Beschreibung">
            <a:extLst>
              <a:ext uri="{FF2B5EF4-FFF2-40B4-BE49-F238E27FC236}">
                <a16:creationId xmlns:a16="http://schemas.microsoft.com/office/drawing/2014/main" id="{CF57BC9A-1199-4443-A414-E5F859A228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0" r="-3" b="3638"/>
          <a:stretch/>
        </p:blipFill>
        <p:spPr>
          <a:xfrm>
            <a:off x="8813496" y="4574639"/>
            <a:ext cx="3378504" cy="2286061"/>
          </a:xfrm>
          <a:custGeom>
            <a:avLst/>
            <a:gdLst/>
            <a:ahLst/>
            <a:cxnLst/>
            <a:rect l="l" t="t" r="r" b="b"/>
            <a:pathLst>
              <a:path w="3378504" h="2286061">
                <a:moveTo>
                  <a:pt x="162981" y="0"/>
                </a:moveTo>
                <a:lnTo>
                  <a:pt x="3378504" y="0"/>
                </a:lnTo>
                <a:lnTo>
                  <a:pt x="3378504" y="2286061"/>
                </a:lnTo>
                <a:lnTo>
                  <a:pt x="50982" y="2286061"/>
                </a:lnTo>
                <a:lnTo>
                  <a:pt x="52155" y="2284853"/>
                </a:lnTo>
                <a:cubicBezTo>
                  <a:pt x="74774" y="2266710"/>
                  <a:pt x="33990" y="2218737"/>
                  <a:pt x="62425" y="2220081"/>
                </a:cubicBezTo>
                <a:cubicBezTo>
                  <a:pt x="34374" y="2185792"/>
                  <a:pt x="54789" y="2172499"/>
                  <a:pt x="64383" y="2135632"/>
                </a:cubicBezTo>
                <a:cubicBezTo>
                  <a:pt x="78829" y="2109847"/>
                  <a:pt x="57816" y="2018864"/>
                  <a:pt x="58333" y="1943341"/>
                </a:cubicBezTo>
                <a:cubicBezTo>
                  <a:pt x="52235" y="1899185"/>
                  <a:pt x="38804" y="1920003"/>
                  <a:pt x="43070" y="1868373"/>
                </a:cubicBezTo>
                <a:cubicBezTo>
                  <a:pt x="46810" y="1865381"/>
                  <a:pt x="34257" y="1817383"/>
                  <a:pt x="32097" y="1793436"/>
                </a:cubicBezTo>
                <a:cubicBezTo>
                  <a:pt x="29937" y="1769488"/>
                  <a:pt x="48218" y="1743169"/>
                  <a:pt x="30109" y="1724692"/>
                </a:cubicBezTo>
                <a:cubicBezTo>
                  <a:pt x="-28026" y="1634476"/>
                  <a:pt x="18554" y="1579654"/>
                  <a:pt x="4290" y="1498213"/>
                </a:cubicBezTo>
                <a:cubicBezTo>
                  <a:pt x="-4468" y="1416994"/>
                  <a:pt x="4884" y="1460152"/>
                  <a:pt x="1337" y="1419044"/>
                </a:cubicBezTo>
                <a:lnTo>
                  <a:pt x="8796" y="1360910"/>
                </a:lnTo>
                <a:lnTo>
                  <a:pt x="24539" y="1319273"/>
                </a:lnTo>
                <a:cubicBezTo>
                  <a:pt x="35997" y="1284438"/>
                  <a:pt x="29841" y="1271897"/>
                  <a:pt x="27400" y="1259677"/>
                </a:cubicBezTo>
                <a:cubicBezTo>
                  <a:pt x="27410" y="1259560"/>
                  <a:pt x="27420" y="1259442"/>
                  <a:pt x="27430" y="1259324"/>
                </a:cubicBezTo>
                <a:lnTo>
                  <a:pt x="34866" y="1249453"/>
                </a:lnTo>
                <a:cubicBezTo>
                  <a:pt x="41684" y="1240770"/>
                  <a:pt x="46294" y="1232296"/>
                  <a:pt x="40868" y="1219674"/>
                </a:cubicBezTo>
                <a:lnTo>
                  <a:pt x="40401" y="1218944"/>
                </a:lnTo>
                <a:lnTo>
                  <a:pt x="52534" y="1202011"/>
                </a:lnTo>
                <a:cubicBezTo>
                  <a:pt x="43026" y="1182270"/>
                  <a:pt x="45470" y="1170249"/>
                  <a:pt x="56337" y="1155538"/>
                </a:cubicBezTo>
                <a:cubicBezTo>
                  <a:pt x="58894" y="1146889"/>
                  <a:pt x="58870" y="1139013"/>
                  <a:pt x="57827" y="1131743"/>
                </a:cubicBezTo>
                <a:lnTo>
                  <a:pt x="56087" y="1124165"/>
                </a:lnTo>
                <a:lnTo>
                  <a:pt x="69443" y="1081815"/>
                </a:lnTo>
                <a:cubicBezTo>
                  <a:pt x="69942" y="1071506"/>
                  <a:pt x="70441" y="1061196"/>
                  <a:pt x="70939" y="1050887"/>
                </a:cubicBezTo>
                <a:lnTo>
                  <a:pt x="61595" y="1055297"/>
                </a:lnTo>
                <a:lnTo>
                  <a:pt x="57551" y="1056827"/>
                </a:lnTo>
                <a:lnTo>
                  <a:pt x="57210" y="1056259"/>
                </a:lnTo>
                <a:lnTo>
                  <a:pt x="57791" y="1054714"/>
                </a:lnTo>
                <a:lnTo>
                  <a:pt x="59274" y="1039468"/>
                </a:lnTo>
                <a:cubicBezTo>
                  <a:pt x="60399" y="1024764"/>
                  <a:pt x="62095" y="981668"/>
                  <a:pt x="64538" y="966492"/>
                </a:cubicBezTo>
                <a:lnTo>
                  <a:pt x="73931" y="948414"/>
                </a:lnTo>
                <a:cubicBezTo>
                  <a:pt x="79632" y="934417"/>
                  <a:pt x="75472" y="915301"/>
                  <a:pt x="79112" y="902837"/>
                </a:cubicBezTo>
                <a:lnTo>
                  <a:pt x="79020" y="861136"/>
                </a:lnTo>
                <a:lnTo>
                  <a:pt x="88936" y="798028"/>
                </a:lnTo>
                <a:cubicBezTo>
                  <a:pt x="107571" y="768417"/>
                  <a:pt x="115652" y="738256"/>
                  <a:pt x="126809" y="710382"/>
                </a:cubicBezTo>
                <a:cubicBezTo>
                  <a:pt x="140849" y="667637"/>
                  <a:pt x="104747" y="689303"/>
                  <a:pt x="142165" y="640933"/>
                </a:cubicBezTo>
                <a:cubicBezTo>
                  <a:pt x="133625" y="632595"/>
                  <a:pt x="134865" y="625576"/>
                  <a:pt x="142547" y="615128"/>
                </a:cubicBezTo>
                <a:cubicBezTo>
                  <a:pt x="140806" y="597782"/>
                  <a:pt x="132569" y="555729"/>
                  <a:pt x="131722" y="536857"/>
                </a:cubicBezTo>
                <a:cubicBezTo>
                  <a:pt x="122817" y="520044"/>
                  <a:pt x="144785" y="518212"/>
                  <a:pt x="137467" y="501893"/>
                </a:cubicBezTo>
                <a:cubicBezTo>
                  <a:pt x="138789" y="485839"/>
                  <a:pt x="149725" y="514303"/>
                  <a:pt x="154950" y="497455"/>
                </a:cubicBezTo>
                <a:cubicBezTo>
                  <a:pt x="157869" y="481684"/>
                  <a:pt x="172539" y="481187"/>
                  <a:pt x="167975" y="471927"/>
                </a:cubicBezTo>
                <a:cubicBezTo>
                  <a:pt x="166454" y="468841"/>
                  <a:pt x="162795" y="464781"/>
                  <a:pt x="155853" y="458858"/>
                </a:cubicBezTo>
                <a:cubicBezTo>
                  <a:pt x="168761" y="439016"/>
                  <a:pt x="155550" y="431335"/>
                  <a:pt x="155451" y="399907"/>
                </a:cubicBezTo>
                <a:cubicBezTo>
                  <a:pt x="166301" y="389387"/>
                  <a:pt x="164763" y="378464"/>
                  <a:pt x="159389" y="366858"/>
                </a:cubicBezTo>
                <a:cubicBezTo>
                  <a:pt x="168186" y="338403"/>
                  <a:pt x="162718" y="309213"/>
                  <a:pt x="165618" y="275552"/>
                </a:cubicBezTo>
                <a:cubicBezTo>
                  <a:pt x="182799" y="242523"/>
                  <a:pt x="165218" y="219263"/>
                  <a:pt x="168405" y="183311"/>
                </a:cubicBezTo>
                <a:cubicBezTo>
                  <a:pt x="166630" y="145534"/>
                  <a:pt x="157558" y="73501"/>
                  <a:pt x="154965" y="48888"/>
                </a:cubicBezTo>
                <a:cubicBezTo>
                  <a:pt x="159036" y="45464"/>
                  <a:pt x="157482" y="35708"/>
                  <a:pt x="152845" y="35627"/>
                </a:cubicBezTo>
                <a:cubicBezTo>
                  <a:pt x="155143" y="31247"/>
                  <a:pt x="165876" y="21980"/>
                  <a:pt x="158954" y="19255"/>
                </a:cubicBezTo>
                <a:lnTo>
                  <a:pt x="163388" y="2784"/>
                </a:lnTo>
                <a:close/>
              </a:path>
            </a:pathLst>
          </a:custGeom>
        </p:spPr>
      </p:pic>
      <p:pic>
        <p:nvPicPr>
          <p:cNvPr id="7" name="Grafik 6" descr="Ein Bild, das Baum, Gras, draußen, Pflanze enthält.&#10;&#10;Automatisch generierte Beschreibung">
            <a:extLst>
              <a:ext uri="{FF2B5EF4-FFF2-40B4-BE49-F238E27FC236}">
                <a16:creationId xmlns:a16="http://schemas.microsoft.com/office/drawing/2014/main" id="{2F363D2D-9B43-4AFF-BCB6-E860799C69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502"/>
          <a:stretch/>
        </p:blipFill>
        <p:spPr>
          <a:xfrm>
            <a:off x="8601973" y="2292793"/>
            <a:ext cx="3590027" cy="2286061"/>
          </a:xfrm>
          <a:custGeom>
            <a:avLst/>
            <a:gdLst/>
            <a:ahLst/>
            <a:cxnLst/>
            <a:rect l="l" t="t" r="r" b="b"/>
            <a:pathLst>
              <a:path w="3590027" h="2286061">
                <a:moveTo>
                  <a:pt x="55541" y="0"/>
                </a:moveTo>
                <a:lnTo>
                  <a:pt x="3590027" y="0"/>
                </a:lnTo>
                <a:lnTo>
                  <a:pt x="3590027" y="2286061"/>
                </a:lnTo>
                <a:lnTo>
                  <a:pt x="374525" y="2286061"/>
                </a:lnTo>
                <a:lnTo>
                  <a:pt x="374911" y="2284627"/>
                </a:lnTo>
                <a:lnTo>
                  <a:pt x="374391" y="2281071"/>
                </a:lnTo>
                <a:cubicBezTo>
                  <a:pt x="370534" y="2273526"/>
                  <a:pt x="361407" y="2266049"/>
                  <a:pt x="373625" y="2256735"/>
                </a:cubicBezTo>
                <a:cubicBezTo>
                  <a:pt x="362794" y="2235081"/>
                  <a:pt x="370320" y="2225418"/>
                  <a:pt x="356413" y="2207779"/>
                </a:cubicBezTo>
                <a:cubicBezTo>
                  <a:pt x="349802" y="2183182"/>
                  <a:pt x="378148" y="2196031"/>
                  <a:pt x="363286" y="2163397"/>
                </a:cubicBezTo>
                <a:cubicBezTo>
                  <a:pt x="367406" y="2145632"/>
                  <a:pt x="367723" y="2126870"/>
                  <a:pt x="364210" y="2108921"/>
                </a:cubicBezTo>
                <a:cubicBezTo>
                  <a:pt x="358638" y="2109359"/>
                  <a:pt x="363786" y="2099222"/>
                  <a:pt x="364268" y="2095371"/>
                </a:cubicBezTo>
                <a:cubicBezTo>
                  <a:pt x="360988" y="2096888"/>
                  <a:pt x="357369" y="2090579"/>
                  <a:pt x="359345" y="2086795"/>
                </a:cubicBezTo>
                <a:cubicBezTo>
                  <a:pt x="351152" y="2070422"/>
                  <a:pt x="326132" y="2023010"/>
                  <a:pt x="315107" y="1997133"/>
                </a:cubicBezTo>
                <a:cubicBezTo>
                  <a:pt x="308045" y="1970850"/>
                  <a:pt x="289665" y="1960514"/>
                  <a:pt x="293195" y="1931530"/>
                </a:cubicBezTo>
                <a:cubicBezTo>
                  <a:pt x="286521" y="1906952"/>
                  <a:pt x="275123" y="1888346"/>
                  <a:pt x="273945" y="1865415"/>
                </a:cubicBezTo>
                <a:cubicBezTo>
                  <a:pt x="267164" y="1859102"/>
                  <a:pt x="263254" y="1851970"/>
                  <a:pt x="268160" y="1840912"/>
                </a:cubicBezTo>
                <a:cubicBezTo>
                  <a:pt x="259957" y="1818917"/>
                  <a:pt x="248681" y="1818017"/>
                  <a:pt x="252621" y="1799727"/>
                </a:cubicBezTo>
                <a:cubicBezTo>
                  <a:pt x="226965" y="1792544"/>
                  <a:pt x="245972" y="1788427"/>
                  <a:pt x="243268" y="1772366"/>
                </a:cubicBezTo>
                <a:cubicBezTo>
                  <a:pt x="242580" y="1758782"/>
                  <a:pt x="257634" y="1775021"/>
                  <a:pt x="254410" y="1763319"/>
                </a:cubicBezTo>
                <a:cubicBezTo>
                  <a:pt x="245041" y="1754366"/>
                  <a:pt x="260009" y="1745626"/>
                  <a:pt x="249400" y="1736863"/>
                </a:cubicBezTo>
                <a:cubicBezTo>
                  <a:pt x="239452" y="1746887"/>
                  <a:pt x="242075" y="1710984"/>
                  <a:pt x="232034" y="1716250"/>
                </a:cubicBezTo>
                <a:cubicBezTo>
                  <a:pt x="241839" y="1696943"/>
                  <a:pt x="222687" y="1702423"/>
                  <a:pt x="221532" y="1685674"/>
                </a:cubicBezTo>
                <a:cubicBezTo>
                  <a:pt x="224228" y="1675742"/>
                  <a:pt x="223284" y="1670400"/>
                  <a:pt x="215121" y="1667454"/>
                </a:cubicBezTo>
                <a:cubicBezTo>
                  <a:pt x="228910" y="1620847"/>
                  <a:pt x="209136" y="1648291"/>
                  <a:pt x="207944" y="1613562"/>
                </a:cubicBezTo>
                <a:cubicBezTo>
                  <a:pt x="208785" y="1582461"/>
                  <a:pt x="204727" y="1550367"/>
                  <a:pt x="220227" y="1511026"/>
                </a:cubicBezTo>
                <a:cubicBezTo>
                  <a:pt x="225536" y="1502252"/>
                  <a:pt x="224042" y="1489870"/>
                  <a:pt x="216894" y="1483370"/>
                </a:cubicBezTo>
                <a:cubicBezTo>
                  <a:pt x="215663" y="1482252"/>
                  <a:pt x="214307" y="1481352"/>
                  <a:pt x="212870" y="1480704"/>
                </a:cubicBezTo>
                <a:cubicBezTo>
                  <a:pt x="211294" y="1464166"/>
                  <a:pt x="210936" y="1406634"/>
                  <a:pt x="207440" y="1384145"/>
                </a:cubicBezTo>
                <a:cubicBezTo>
                  <a:pt x="202296" y="1371919"/>
                  <a:pt x="183953" y="1361407"/>
                  <a:pt x="191893" y="1345769"/>
                </a:cubicBezTo>
                <a:cubicBezTo>
                  <a:pt x="182175" y="1349539"/>
                  <a:pt x="193813" y="1327478"/>
                  <a:pt x="185123" y="1323526"/>
                </a:cubicBezTo>
                <a:cubicBezTo>
                  <a:pt x="177969" y="1321283"/>
                  <a:pt x="179833" y="1314067"/>
                  <a:pt x="178039" y="1308143"/>
                </a:cubicBezTo>
                <a:cubicBezTo>
                  <a:pt x="171176" y="1303175"/>
                  <a:pt x="168933" y="1274276"/>
                  <a:pt x="171623" y="1264678"/>
                </a:cubicBezTo>
                <a:cubicBezTo>
                  <a:pt x="183641" y="1238216"/>
                  <a:pt x="157020" y="1212085"/>
                  <a:pt x="165849" y="1190826"/>
                </a:cubicBezTo>
                <a:cubicBezTo>
                  <a:pt x="166089" y="1184982"/>
                  <a:pt x="165173" y="1179989"/>
                  <a:pt x="163542" y="1175552"/>
                </a:cubicBezTo>
                <a:lnTo>
                  <a:pt x="157278" y="1164199"/>
                </a:lnTo>
                <a:lnTo>
                  <a:pt x="152094" y="1163115"/>
                </a:lnTo>
                <a:lnTo>
                  <a:pt x="150137" y="1154998"/>
                </a:lnTo>
                <a:lnTo>
                  <a:pt x="148723" y="1153211"/>
                </a:lnTo>
                <a:cubicBezTo>
                  <a:pt x="146000" y="1149806"/>
                  <a:pt x="143447" y="1146365"/>
                  <a:pt x="141505" y="1142589"/>
                </a:cubicBezTo>
                <a:cubicBezTo>
                  <a:pt x="162759" y="1135765"/>
                  <a:pt x="128479" y="1109349"/>
                  <a:pt x="148318" y="1110687"/>
                </a:cubicBezTo>
                <a:cubicBezTo>
                  <a:pt x="141338" y="1088754"/>
                  <a:pt x="162051" y="1095782"/>
                  <a:pt x="138418" y="1079028"/>
                </a:cubicBezTo>
                <a:cubicBezTo>
                  <a:pt x="141422" y="1036249"/>
                  <a:pt x="98800" y="975622"/>
                  <a:pt x="112683" y="934848"/>
                </a:cubicBezTo>
                <a:cubicBezTo>
                  <a:pt x="106253" y="902197"/>
                  <a:pt x="101803" y="908889"/>
                  <a:pt x="99838" y="883115"/>
                </a:cubicBezTo>
                <a:cubicBezTo>
                  <a:pt x="95023" y="841516"/>
                  <a:pt x="99439" y="730242"/>
                  <a:pt x="100540" y="697746"/>
                </a:cubicBezTo>
                <a:cubicBezTo>
                  <a:pt x="103176" y="694835"/>
                  <a:pt x="105075" y="691595"/>
                  <a:pt x="106444" y="688135"/>
                </a:cubicBezTo>
                <a:lnTo>
                  <a:pt x="109021" y="677825"/>
                </a:lnTo>
                <a:lnTo>
                  <a:pt x="108115" y="676718"/>
                </a:lnTo>
                <a:cubicBezTo>
                  <a:pt x="105998" y="671461"/>
                  <a:pt x="106224" y="667939"/>
                  <a:pt x="107483" y="665196"/>
                </a:cubicBezTo>
                <a:lnTo>
                  <a:pt x="109785" y="662360"/>
                </a:lnTo>
                <a:cubicBezTo>
                  <a:pt x="109896" y="659692"/>
                  <a:pt x="110005" y="657024"/>
                  <a:pt x="110116" y="654356"/>
                </a:cubicBezTo>
                <a:lnTo>
                  <a:pt x="112830" y="638326"/>
                </a:lnTo>
                <a:lnTo>
                  <a:pt x="111405" y="635573"/>
                </a:lnTo>
                <a:cubicBezTo>
                  <a:pt x="111766" y="627641"/>
                  <a:pt x="112127" y="619711"/>
                  <a:pt x="112488" y="611779"/>
                </a:cubicBezTo>
                <a:lnTo>
                  <a:pt x="111585" y="611570"/>
                </a:lnTo>
                <a:cubicBezTo>
                  <a:pt x="109585" y="610553"/>
                  <a:pt x="108157" y="608779"/>
                  <a:pt x="107883" y="605373"/>
                </a:cubicBezTo>
                <a:cubicBezTo>
                  <a:pt x="94861" y="612317"/>
                  <a:pt x="102560" y="603925"/>
                  <a:pt x="102896" y="593265"/>
                </a:cubicBezTo>
                <a:cubicBezTo>
                  <a:pt x="82750" y="601672"/>
                  <a:pt x="91829" y="570358"/>
                  <a:pt x="80049" y="566796"/>
                </a:cubicBezTo>
                <a:cubicBezTo>
                  <a:pt x="80751" y="558777"/>
                  <a:pt x="81127" y="550449"/>
                  <a:pt x="81076" y="542003"/>
                </a:cubicBezTo>
                <a:lnTo>
                  <a:pt x="80782" y="537065"/>
                </a:lnTo>
                <a:lnTo>
                  <a:pt x="80570" y="536988"/>
                </a:lnTo>
                <a:cubicBezTo>
                  <a:pt x="80066" y="535962"/>
                  <a:pt x="79803" y="534356"/>
                  <a:pt x="79849" y="531824"/>
                </a:cubicBezTo>
                <a:cubicBezTo>
                  <a:pt x="79982" y="530571"/>
                  <a:pt x="80115" y="529316"/>
                  <a:pt x="80248" y="528062"/>
                </a:cubicBezTo>
                <a:lnTo>
                  <a:pt x="79678" y="518485"/>
                </a:lnTo>
                <a:lnTo>
                  <a:pt x="78110" y="515331"/>
                </a:lnTo>
                <a:lnTo>
                  <a:pt x="75508" y="514285"/>
                </a:lnTo>
                <a:cubicBezTo>
                  <a:pt x="75584" y="513984"/>
                  <a:pt x="75661" y="513684"/>
                  <a:pt x="75737" y="513383"/>
                </a:cubicBezTo>
                <a:cubicBezTo>
                  <a:pt x="79718" y="506428"/>
                  <a:pt x="85962" y="504061"/>
                  <a:pt x="67686" y="496217"/>
                </a:cubicBezTo>
                <a:cubicBezTo>
                  <a:pt x="73835" y="480415"/>
                  <a:pt x="62846" y="477844"/>
                  <a:pt x="57500" y="456819"/>
                </a:cubicBezTo>
                <a:cubicBezTo>
                  <a:pt x="63701" y="447662"/>
                  <a:pt x="60737" y="440645"/>
                  <a:pt x="54845" y="433921"/>
                </a:cubicBezTo>
                <a:cubicBezTo>
                  <a:pt x="56529" y="413153"/>
                  <a:pt x="47616" y="394670"/>
                  <a:pt x="44096" y="371565"/>
                </a:cubicBezTo>
                <a:cubicBezTo>
                  <a:pt x="51167" y="346102"/>
                  <a:pt x="34355" y="333950"/>
                  <a:pt x="30662" y="309255"/>
                </a:cubicBezTo>
                <a:cubicBezTo>
                  <a:pt x="44431" y="287121"/>
                  <a:pt x="16060" y="292131"/>
                  <a:pt x="9126" y="279695"/>
                </a:cubicBezTo>
                <a:lnTo>
                  <a:pt x="8321" y="276131"/>
                </a:lnTo>
                <a:cubicBezTo>
                  <a:pt x="8847" y="272979"/>
                  <a:pt x="9373" y="269827"/>
                  <a:pt x="9898" y="266675"/>
                </a:cubicBezTo>
                <a:lnTo>
                  <a:pt x="11114" y="263164"/>
                </a:lnTo>
                <a:cubicBezTo>
                  <a:pt x="11719" y="260728"/>
                  <a:pt x="11824" y="259088"/>
                  <a:pt x="11568" y="257930"/>
                </a:cubicBezTo>
                <a:lnTo>
                  <a:pt x="11381" y="257787"/>
                </a:lnTo>
                <a:cubicBezTo>
                  <a:pt x="11652" y="256160"/>
                  <a:pt x="11923" y="254537"/>
                  <a:pt x="12194" y="252911"/>
                </a:cubicBezTo>
                <a:cubicBezTo>
                  <a:pt x="14019" y="244718"/>
                  <a:pt x="16224" y="236781"/>
                  <a:pt x="18675" y="229244"/>
                </a:cubicBezTo>
                <a:cubicBezTo>
                  <a:pt x="8172" y="221970"/>
                  <a:pt x="23817" y="194608"/>
                  <a:pt x="2640" y="196202"/>
                </a:cubicBezTo>
                <a:cubicBezTo>
                  <a:pt x="5326" y="185991"/>
                  <a:pt x="14567" y="180370"/>
                  <a:pt x="545" y="182861"/>
                </a:cubicBezTo>
                <a:lnTo>
                  <a:pt x="0" y="181059"/>
                </a:lnTo>
                <a:lnTo>
                  <a:pt x="3636" y="175332"/>
                </a:lnTo>
                <a:cubicBezTo>
                  <a:pt x="5514" y="169067"/>
                  <a:pt x="7319" y="163340"/>
                  <a:pt x="9730" y="168283"/>
                </a:cubicBezTo>
                <a:cubicBezTo>
                  <a:pt x="17022" y="161170"/>
                  <a:pt x="9064" y="152053"/>
                  <a:pt x="15636" y="144668"/>
                </a:cubicBezTo>
                <a:cubicBezTo>
                  <a:pt x="18849" y="134303"/>
                  <a:pt x="8085" y="147849"/>
                  <a:pt x="9994" y="135578"/>
                </a:cubicBezTo>
                <a:cubicBezTo>
                  <a:pt x="9962" y="134513"/>
                  <a:pt x="9930" y="133450"/>
                  <a:pt x="9899" y="132385"/>
                </a:cubicBezTo>
                <a:lnTo>
                  <a:pt x="11353" y="127078"/>
                </a:lnTo>
                <a:lnTo>
                  <a:pt x="14188" y="125083"/>
                </a:lnTo>
                <a:cubicBezTo>
                  <a:pt x="16003" y="122834"/>
                  <a:pt x="16999" y="119498"/>
                  <a:pt x="16135" y="113721"/>
                </a:cubicBezTo>
                <a:lnTo>
                  <a:pt x="15735" y="112842"/>
                </a:lnTo>
                <a:lnTo>
                  <a:pt x="18588" y="111486"/>
                </a:lnTo>
                <a:lnTo>
                  <a:pt x="20607" y="102893"/>
                </a:lnTo>
                <a:lnTo>
                  <a:pt x="28060" y="95828"/>
                </a:lnTo>
                <a:lnTo>
                  <a:pt x="27113" y="91046"/>
                </a:lnTo>
                <a:lnTo>
                  <a:pt x="24346" y="90965"/>
                </a:lnTo>
                <a:lnTo>
                  <a:pt x="32394" y="75337"/>
                </a:lnTo>
                <a:cubicBezTo>
                  <a:pt x="30690" y="64913"/>
                  <a:pt x="33807" y="58748"/>
                  <a:pt x="38546" y="53557"/>
                </a:cubicBezTo>
                <a:cubicBezTo>
                  <a:pt x="40162" y="43198"/>
                  <a:pt x="43182" y="34022"/>
                  <a:pt x="46634" y="24714"/>
                </a:cubicBezTo>
                <a:close/>
              </a:path>
            </a:pathLst>
          </a:custGeom>
        </p:spPr>
      </p:pic>
      <p:pic>
        <p:nvPicPr>
          <p:cNvPr id="5" name="Inhaltsplatzhalter 4" descr="Ein Bild, das Text, Baum, Stützwurzel, Wurzel enthält.&#10;&#10;Automatisch generierte Beschreibung">
            <a:extLst>
              <a:ext uri="{FF2B5EF4-FFF2-40B4-BE49-F238E27FC236}">
                <a16:creationId xmlns:a16="http://schemas.microsoft.com/office/drawing/2014/main" id="{AF2EC99D-490C-480D-9EBB-C8D82C546EB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96" b="9316"/>
          <a:stretch/>
        </p:blipFill>
        <p:spPr>
          <a:xfrm>
            <a:off x="8655992" y="-2699"/>
            <a:ext cx="3536008" cy="2299710"/>
          </a:xfrm>
          <a:custGeom>
            <a:avLst/>
            <a:gdLst/>
            <a:ahLst/>
            <a:cxnLst/>
            <a:rect l="l" t="t" r="r" b="b"/>
            <a:pathLst>
              <a:path w="3536008" h="2299710">
                <a:moveTo>
                  <a:pt x="174071" y="0"/>
                </a:moveTo>
                <a:lnTo>
                  <a:pt x="3536008" y="0"/>
                </a:lnTo>
                <a:lnTo>
                  <a:pt x="3536008" y="2299710"/>
                </a:lnTo>
                <a:lnTo>
                  <a:pt x="0" y="2299710"/>
                </a:lnTo>
                <a:lnTo>
                  <a:pt x="3296" y="2290566"/>
                </a:lnTo>
                <a:cubicBezTo>
                  <a:pt x="4390" y="2263981"/>
                  <a:pt x="16486" y="2256055"/>
                  <a:pt x="23596" y="2232760"/>
                </a:cubicBezTo>
                <a:cubicBezTo>
                  <a:pt x="19688" y="2204299"/>
                  <a:pt x="40168" y="2223504"/>
                  <a:pt x="44084" y="2202872"/>
                </a:cubicBezTo>
                <a:cubicBezTo>
                  <a:pt x="43078" y="2165627"/>
                  <a:pt x="51292" y="2207361"/>
                  <a:pt x="59857" y="2154886"/>
                </a:cubicBezTo>
                <a:cubicBezTo>
                  <a:pt x="59096" y="2151297"/>
                  <a:pt x="61949" y="2145857"/>
                  <a:pt x="63736" y="2147494"/>
                </a:cubicBezTo>
                <a:cubicBezTo>
                  <a:pt x="63874" y="2143960"/>
                  <a:pt x="61925" y="2134352"/>
                  <a:pt x="65196" y="2135192"/>
                </a:cubicBezTo>
                <a:cubicBezTo>
                  <a:pt x="69271" y="2119179"/>
                  <a:pt x="71152" y="2102127"/>
                  <a:pt x="70657" y="2085677"/>
                </a:cubicBezTo>
                <a:cubicBezTo>
                  <a:pt x="83116" y="2057236"/>
                  <a:pt x="64804" y="2066654"/>
                  <a:pt x="71458" y="2044854"/>
                </a:cubicBezTo>
                <a:cubicBezTo>
                  <a:pt x="81693" y="2029945"/>
                  <a:pt x="78274" y="2020581"/>
                  <a:pt x="87119" y="2001785"/>
                </a:cubicBezTo>
                <a:cubicBezTo>
                  <a:pt x="80865" y="1992364"/>
                  <a:pt x="87130" y="1986302"/>
                  <a:pt x="90261" y="1979759"/>
                </a:cubicBezTo>
                <a:lnTo>
                  <a:pt x="90963" y="1976573"/>
                </a:lnTo>
                <a:lnTo>
                  <a:pt x="90139" y="1961273"/>
                </a:lnTo>
                <a:cubicBezTo>
                  <a:pt x="94565" y="1959348"/>
                  <a:pt x="89190" y="1950091"/>
                  <a:pt x="88303" y="1945933"/>
                </a:cubicBezTo>
                <a:cubicBezTo>
                  <a:pt x="91076" y="1946226"/>
                  <a:pt x="93079" y="1937496"/>
                  <a:pt x="91030" y="1934066"/>
                </a:cubicBezTo>
                <a:cubicBezTo>
                  <a:pt x="86181" y="1866566"/>
                  <a:pt x="109203" y="1907003"/>
                  <a:pt x="96724" y="1865338"/>
                </a:cubicBezTo>
                <a:cubicBezTo>
                  <a:pt x="95517" y="1838316"/>
                  <a:pt x="127413" y="1842201"/>
                  <a:pt x="113874" y="1813131"/>
                </a:cubicBezTo>
                <a:cubicBezTo>
                  <a:pt x="115942" y="1780249"/>
                  <a:pt x="128988" y="1760531"/>
                  <a:pt x="122392" y="1729197"/>
                </a:cubicBezTo>
                <a:cubicBezTo>
                  <a:pt x="124379" y="1698417"/>
                  <a:pt x="130858" y="1672358"/>
                  <a:pt x="128755" y="1645837"/>
                </a:cubicBezTo>
                <a:cubicBezTo>
                  <a:pt x="133238" y="1635728"/>
                  <a:pt x="135361" y="1625938"/>
                  <a:pt x="130055" y="1615530"/>
                </a:cubicBezTo>
                <a:cubicBezTo>
                  <a:pt x="133582" y="1587016"/>
                  <a:pt x="142303" y="1581091"/>
                  <a:pt x="136799" y="1562061"/>
                </a:cubicBezTo>
                <a:cubicBezTo>
                  <a:pt x="141591" y="1557235"/>
                  <a:pt x="144219" y="1553839"/>
                  <a:pt x="145467" y="1551158"/>
                </a:cubicBezTo>
                <a:cubicBezTo>
                  <a:pt x="149209" y="1543117"/>
                  <a:pt x="140520" y="1541504"/>
                  <a:pt x="140520" y="1526962"/>
                </a:cubicBezTo>
                <a:cubicBezTo>
                  <a:pt x="139265" y="1511257"/>
                  <a:pt x="129606" y="1536224"/>
                  <a:pt x="130590" y="1521549"/>
                </a:cubicBezTo>
                <a:cubicBezTo>
                  <a:pt x="136752" y="1507317"/>
                  <a:pt x="123862" y="1503919"/>
                  <a:pt x="131024" y="1489363"/>
                </a:cubicBezTo>
                <a:cubicBezTo>
                  <a:pt x="140147" y="1496405"/>
                  <a:pt x="133349" y="1456829"/>
                  <a:pt x="141917" y="1458433"/>
                </a:cubicBezTo>
                <a:cubicBezTo>
                  <a:pt x="131680" y="1440801"/>
                  <a:pt x="147421" y="1438684"/>
                  <a:pt x="146112" y="1419183"/>
                </a:cubicBezTo>
                <a:cubicBezTo>
                  <a:pt x="142687" y="1409093"/>
                  <a:pt x="142723" y="1402625"/>
                  <a:pt x="148734" y="1395733"/>
                </a:cubicBezTo>
                <a:cubicBezTo>
                  <a:pt x="131769" y="1348873"/>
                  <a:pt x="150895" y="1371395"/>
                  <a:pt x="147244" y="1331489"/>
                </a:cubicBezTo>
                <a:cubicBezTo>
                  <a:pt x="142478" y="1296582"/>
                  <a:pt x="141422" y="1258418"/>
                  <a:pt x="124074" y="1220545"/>
                </a:cubicBezTo>
                <a:cubicBezTo>
                  <a:pt x="118753" y="1212902"/>
                  <a:pt x="118289" y="1198207"/>
                  <a:pt x="123036" y="1187727"/>
                </a:cubicBezTo>
                <a:cubicBezTo>
                  <a:pt x="123853" y="1185922"/>
                  <a:pt x="124797" y="1184315"/>
                  <a:pt x="125838" y="1182952"/>
                </a:cubicBezTo>
                <a:cubicBezTo>
                  <a:pt x="113111" y="1159666"/>
                  <a:pt x="122052" y="1149149"/>
                  <a:pt x="112884" y="1137645"/>
                </a:cubicBezTo>
                <a:cubicBezTo>
                  <a:pt x="112383" y="1105016"/>
                  <a:pt x="125319" y="1081698"/>
                  <a:pt x="117345" y="1071081"/>
                </a:cubicBezTo>
                <a:cubicBezTo>
                  <a:pt x="119762" y="1054975"/>
                  <a:pt x="132758" y="1035075"/>
                  <a:pt x="124466" y="1020791"/>
                </a:cubicBezTo>
                <a:cubicBezTo>
                  <a:pt x="132583" y="1020841"/>
                  <a:pt x="120544" y="1000883"/>
                  <a:pt x="126836" y="992624"/>
                </a:cubicBezTo>
                <a:cubicBezTo>
                  <a:pt x="132150" y="986966"/>
                  <a:pt x="129736" y="979591"/>
                  <a:pt x="130361" y="972093"/>
                </a:cubicBezTo>
                <a:cubicBezTo>
                  <a:pt x="135086" y="963474"/>
                  <a:pt x="133028" y="929723"/>
                  <a:pt x="129650" y="920007"/>
                </a:cubicBezTo>
                <a:cubicBezTo>
                  <a:pt x="116733" y="895225"/>
                  <a:pt x="134154" y="854006"/>
                  <a:pt x="124424" y="833737"/>
                </a:cubicBezTo>
                <a:cubicBezTo>
                  <a:pt x="123465" y="827213"/>
                  <a:pt x="123524" y="821152"/>
                  <a:pt x="124217" y="815409"/>
                </a:cubicBezTo>
                <a:lnTo>
                  <a:pt x="127629" y="799808"/>
                </a:lnTo>
                <a:lnTo>
                  <a:pt x="131550" y="796323"/>
                </a:lnTo>
                <a:cubicBezTo>
                  <a:pt x="131704" y="792972"/>
                  <a:pt x="131859" y="789620"/>
                  <a:pt x="132012" y="786268"/>
                </a:cubicBezTo>
                <a:lnTo>
                  <a:pt x="132885" y="783626"/>
                </a:lnTo>
                <a:cubicBezTo>
                  <a:pt x="134570" y="778582"/>
                  <a:pt x="136118" y="773568"/>
                  <a:pt x="137143" y="768440"/>
                </a:cubicBezTo>
                <a:cubicBezTo>
                  <a:pt x="119576" y="769946"/>
                  <a:pt x="142966" y="725073"/>
                  <a:pt x="127588" y="735221"/>
                </a:cubicBezTo>
                <a:cubicBezTo>
                  <a:pt x="130164" y="707309"/>
                  <a:pt x="120045" y="699027"/>
                  <a:pt x="136362" y="669743"/>
                </a:cubicBezTo>
                <a:cubicBezTo>
                  <a:pt x="128358" y="622533"/>
                  <a:pt x="145308" y="590026"/>
                  <a:pt x="129038" y="549822"/>
                </a:cubicBezTo>
                <a:cubicBezTo>
                  <a:pt x="136385" y="556535"/>
                  <a:pt x="136663" y="532398"/>
                  <a:pt x="134387" y="518637"/>
                </a:cubicBezTo>
                <a:cubicBezTo>
                  <a:pt x="163437" y="543245"/>
                  <a:pt x="112970" y="460209"/>
                  <a:pt x="135546" y="456032"/>
                </a:cubicBezTo>
                <a:cubicBezTo>
                  <a:pt x="115999" y="449155"/>
                  <a:pt x="140264" y="386805"/>
                  <a:pt x="122091" y="354978"/>
                </a:cubicBezTo>
                <a:cubicBezTo>
                  <a:pt x="122763" y="334261"/>
                  <a:pt x="124212" y="301156"/>
                  <a:pt x="122761" y="282556"/>
                </a:cubicBezTo>
                <a:lnTo>
                  <a:pt x="130481" y="236905"/>
                </a:lnTo>
                <a:cubicBezTo>
                  <a:pt x="137099" y="212332"/>
                  <a:pt x="135398" y="208026"/>
                  <a:pt x="145794" y="155701"/>
                </a:cubicBezTo>
                <a:cubicBezTo>
                  <a:pt x="151479" y="88175"/>
                  <a:pt x="163196" y="99658"/>
                  <a:pt x="165222" y="34439"/>
                </a:cubicBezTo>
                <a:cubicBezTo>
                  <a:pt x="166716" y="33668"/>
                  <a:pt x="168320" y="28702"/>
                  <a:pt x="169950" y="21606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74249595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rchive">
      <a:dk1>
        <a:sysClr val="windowText" lastClr="000000"/>
      </a:dk1>
      <a:lt1>
        <a:sysClr val="window" lastClr="FFFFFF"/>
      </a:lt1>
      <a:dk2>
        <a:srgbClr val="353B3D"/>
      </a:dk2>
      <a:lt2>
        <a:srgbClr val="EEECEA"/>
      </a:lt2>
      <a:accent1>
        <a:srgbClr val="A65E5E"/>
      </a:accent1>
      <a:accent2>
        <a:srgbClr val="9D6053"/>
      </a:accent2>
      <a:accent3>
        <a:srgbClr val="968274"/>
      </a:accent3>
      <a:accent4>
        <a:srgbClr val="878079"/>
      </a:accent4>
      <a:accent5>
        <a:srgbClr val="6C737A"/>
      </a:accent5>
      <a:accent6>
        <a:srgbClr val="697777"/>
      </a:accent6>
      <a:hlink>
        <a:srgbClr val="A25872"/>
      </a:hlink>
      <a:folHlink>
        <a:srgbClr val="667A7E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</Words>
  <Application>Microsoft Office PowerPoint</Application>
  <PresentationFormat>Breitbild</PresentationFormat>
  <Paragraphs>17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5" baseType="lpstr">
      <vt:lpstr>Arial</vt:lpstr>
      <vt:lpstr>Bembo</vt:lpstr>
      <vt:lpstr>ArchiveVTI</vt:lpstr>
      <vt:lpstr>SAMORA</vt:lpstr>
      <vt:lpstr>Idee</vt:lpstr>
      <vt:lpstr>Story</vt:lpstr>
      <vt:lpstr>ProjekthinteRgrund</vt:lpstr>
      <vt:lpstr>Inspirationen</vt:lpstr>
      <vt:lpstr>PowerPoint-Präsentation</vt:lpstr>
      <vt:lpstr>PowerPoint-Präsentation</vt:lpstr>
      <vt:lpstr>Karte</vt:lpstr>
      <vt:lpstr>Tempel</vt:lpstr>
      <vt:lpstr>Dorf</vt:lpstr>
      <vt:lpstr>Baum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SAMORA</dc:title>
  <dc:creator>Steiger Maximilian</dc:creator>
  <cp:lastModifiedBy>Steiger Maximilian</cp:lastModifiedBy>
  <cp:revision>8</cp:revision>
  <dcterms:created xsi:type="dcterms:W3CDTF">2021-10-10T19:46:13Z</dcterms:created>
  <dcterms:modified xsi:type="dcterms:W3CDTF">2021-10-10T21:09:43Z</dcterms:modified>
</cp:coreProperties>
</file>

<file path=docProps/thumbnail.jpeg>
</file>